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67" r:id="rId2"/>
  </p:sldMasterIdLst>
  <p:notesMasterIdLst>
    <p:notesMasterId r:id="rId51"/>
  </p:notesMasterIdLst>
  <p:sldIdLst>
    <p:sldId id="526" r:id="rId3"/>
    <p:sldId id="469" r:id="rId4"/>
    <p:sldId id="448" r:id="rId5"/>
    <p:sldId id="471" r:id="rId6"/>
    <p:sldId id="527" r:id="rId7"/>
    <p:sldId id="528" r:id="rId8"/>
    <p:sldId id="472" r:id="rId9"/>
    <p:sldId id="474" r:id="rId10"/>
    <p:sldId id="529" r:id="rId11"/>
    <p:sldId id="530" r:id="rId12"/>
    <p:sldId id="518" r:id="rId13"/>
    <p:sldId id="519" r:id="rId14"/>
    <p:sldId id="520" r:id="rId15"/>
    <p:sldId id="521" r:id="rId16"/>
    <p:sldId id="522" r:id="rId17"/>
    <p:sldId id="525" r:id="rId18"/>
    <p:sldId id="517" r:id="rId19"/>
    <p:sldId id="531" r:id="rId20"/>
    <p:sldId id="532" r:id="rId21"/>
    <p:sldId id="480" r:id="rId22"/>
    <p:sldId id="481" r:id="rId23"/>
    <p:sldId id="543" r:id="rId24"/>
    <p:sldId id="546" r:id="rId25"/>
    <p:sldId id="533" r:id="rId26"/>
    <p:sldId id="534" r:id="rId27"/>
    <p:sldId id="535" r:id="rId28"/>
    <p:sldId id="547" r:id="rId29"/>
    <p:sldId id="536" r:id="rId30"/>
    <p:sldId id="537" r:id="rId31"/>
    <p:sldId id="538" r:id="rId32"/>
    <p:sldId id="539" r:id="rId33"/>
    <p:sldId id="540" r:id="rId34"/>
    <p:sldId id="541" r:id="rId35"/>
    <p:sldId id="542" r:id="rId36"/>
    <p:sldId id="524" r:id="rId37"/>
    <p:sldId id="544"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Helvetica"/>
        <a:ea typeface="+mn-ea"/>
        <a:cs typeface="+mn-cs"/>
      </a:defRPr>
    </a:lvl1pPr>
    <a:lvl2pPr marL="457200" algn="l" rtl="0" fontAlgn="base">
      <a:spcBef>
        <a:spcPct val="0"/>
      </a:spcBef>
      <a:spcAft>
        <a:spcPct val="0"/>
      </a:spcAft>
      <a:defRPr sz="2400" kern="1200">
        <a:solidFill>
          <a:schemeClr val="tx1"/>
        </a:solidFill>
        <a:latin typeface="Helvetica"/>
        <a:ea typeface="+mn-ea"/>
        <a:cs typeface="+mn-cs"/>
      </a:defRPr>
    </a:lvl2pPr>
    <a:lvl3pPr marL="914400" algn="l" rtl="0" fontAlgn="base">
      <a:spcBef>
        <a:spcPct val="0"/>
      </a:spcBef>
      <a:spcAft>
        <a:spcPct val="0"/>
      </a:spcAft>
      <a:defRPr sz="2400" kern="1200">
        <a:solidFill>
          <a:schemeClr val="tx1"/>
        </a:solidFill>
        <a:latin typeface="Helvetica"/>
        <a:ea typeface="+mn-ea"/>
        <a:cs typeface="+mn-cs"/>
      </a:defRPr>
    </a:lvl3pPr>
    <a:lvl4pPr marL="1371600" algn="l" rtl="0" fontAlgn="base">
      <a:spcBef>
        <a:spcPct val="0"/>
      </a:spcBef>
      <a:spcAft>
        <a:spcPct val="0"/>
      </a:spcAft>
      <a:defRPr sz="2400" kern="1200">
        <a:solidFill>
          <a:schemeClr val="tx1"/>
        </a:solidFill>
        <a:latin typeface="Helvetica"/>
        <a:ea typeface="+mn-ea"/>
        <a:cs typeface="+mn-cs"/>
      </a:defRPr>
    </a:lvl4pPr>
    <a:lvl5pPr marL="1828800" algn="l" rtl="0" fontAlgn="base">
      <a:spcBef>
        <a:spcPct val="0"/>
      </a:spcBef>
      <a:spcAft>
        <a:spcPct val="0"/>
      </a:spcAft>
      <a:defRPr sz="2400" kern="1200">
        <a:solidFill>
          <a:schemeClr val="tx1"/>
        </a:solidFill>
        <a:latin typeface="Helvetica"/>
        <a:ea typeface="+mn-ea"/>
        <a:cs typeface="+mn-cs"/>
      </a:defRPr>
    </a:lvl5pPr>
    <a:lvl6pPr marL="2286000" algn="l" defTabSz="914400" rtl="0" eaLnBrk="1" latinLnBrk="0" hangingPunct="1">
      <a:defRPr sz="2400" kern="1200">
        <a:solidFill>
          <a:schemeClr val="tx1"/>
        </a:solidFill>
        <a:latin typeface="Helvetica"/>
        <a:ea typeface="+mn-ea"/>
        <a:cs typeface="+mn-cs"/>
      </a:defRPr>
    </a:lvl6pPr>
    <a:lvl7pPr marL="2743200" algn="l" defTabSz="914400" rtl="0" eaLnBrk="1" latinLnBrk="0" hangingPunct="1">
      <a:defRPr sz="2400" kern="1200">
        <a:solidFill>
          <a:schemeClr val="tx1"/>
        </a:solidFill>
        <a:latin typeface="Helvetica"/>
        <a:ea typeface="+mn-ea"/>
        <a:cs typeface="+mn-cs"/>
      </a:defRPr>
    </a:lvl7pPr>
    <a:lvl8pPr marL="3200400" algn="l" defTabSz="914400" rtl="0" eaLnBrk="1" latinLnBrk="0" hangingPunct="1">
      <a:defRPr sz="2400" kern="1200">
        <a:solidFill>
          <a:schemeClr val="tx1"/>
        </a:solidFill>
        <a:latin typeface="Helvetica"/>
        <a:ea typeface="+mn-ea"/>
        <a:cs typeface="+mn-cs"/>
      </a:defRPr>
    </a:lvl8pPr>
    <a:lvl9pPr marL="3657600" algn="l" defTabSz="914400" rtl="0" eaLnBrk="1" latinLnBrk="0" hangingPunct="1">
      <a:defRPr sz="2400" kern="1200">
        <a:solidFill>
          <a:schemeClr val="tx1"/>
        </a:solidFill>
        <a:latin typeface="Helvetica"/>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71223" autoAdjust="0"/>
  </p:normalViewPr>
  <p:slideViewPr>
    <p:cSldViewPr>
      <p:cViewPr varScale="1">
        <p:scale>
          <a:sx n="55" d="100"/>
          <a:sy n="55" d="100"/>
        </p:scale>
        <p:origin x="1968" y="34"/>
      </p:cViewPr>
      <p:guideLst>
        <p:guide orient="horz" pos="2160"/>
        <p:guide pos="2976"/>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_rels/viewProps.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Esteban Gutiérrez-Fonseca (he/him)" userId="25bdc618-995f-415b-9b28-31563f05eb38" providerId="ADAL" clId="{C1A81E2A-727F-4096-978C-2F2FC2CE578E}"/>
    <pc:docChg chg="modSld">
      <pc:chgData name="Pablo Esteban Gutiérrez-Fonseca (he/him)" userId="25bdc618-995f-415b-9b28-31563f05eb38" providerId="ADAL" clId="{C1A81E2A-727F-4096-978C-2F2FC2CE578E}" dt="2022-12-27T14:18:19.535" v="4"/>
      <pc:docMkLst>
        <pc:docMk/>
      </pc:docMkLst>
      <pc:sldChg chg="modNotesTx">
        <pc:chgData name="Pablo Esteban Gutiérrez-Fonseca (he/him)" userId="25bdc618-995f-415b-9b28-31563f05eb38" providerId="ADAL" clId="{C1A81E2A-727F-4096-978C-2F2FC2CE578E}" dt="2022-12-27T14:18:08.445" v="2"/>
        <pc:sldMkLst>
          <pc:docMk/>
          <pc:sldMk cId="4077296516" sldId="453"/>
        </pc:sldMkLst>
      </pc:sldChg>
      <pc:sldChg chg="modNotesTx">
        <pc:chgData name="Pablo Esteban Gutiérrez-Fonseca (he/him)" userId="25bdc618-995f-415b-9b28-31563f05eb38" providerId="ADAL" clId="{C1A81E2A-727F-4096-978C-2F2FC2CE578E}" dt="2022-12-27T14:18:05.065" v="1"/>
        <pc:sldMkLst>
          <pc:docMk/>
          <pc:sldMk cId="1888587534" sldId="455"/>
        </pc:sldMkLst>
      </pc:sldChg>
      <pc:sldChg chg="modNotesTx">
        <pc:chgData name="Pablo Esteban Gutiérrez-Fonseca (he/him)" userId="25bdc618-995f-415b-9b28-31563f05eb38" providerId="ADAL" clId="{C1A81E2A-727F-4096-978C-2F2FC2CE578E}" dt="2022-12-27T14:17:55.760" v="0"/>
        <pc:sldMkLst>
          <pc:docMk/>
          <pc:sldMk cId="3170257081" sldId="456"/>
        </pc:sldMkLst>
      </pc:sldChg>
      <pc:sldChg chg="modNotesTx">
        <pc:chgData name="Pablo Esteban Gutiérrez-Fonseca (he/him)" userId="25bdc618-995f-415b-9b28-31563f05eb38" providerId="ADAL" clId="{C1A81E2A-727F-4096-978C-2F2FC2CE578E}" dt="2022-12-27T14:18:16.555" v="3"/>
        <pc:sldMkLst>
          <pc:docMk/>
          <pc:sldMk cId="4065814337" sldId="457"/>
        </pc:sldMkLst>
      </pc:sldChg>
      <pc:sldChg chg="modNotesTx">
        <pc:chgData name="Pablo Esteban Gutiérrez-Fonseca (he/him)" userId="25bdc618-995f-415b-9b28-31563f05eb38" providerId="ADAL" clId="{C1A81E2A-727F-4096-978C-2F2FC2CE578E}" dt="2022-12-27T14:18:19.535" v="4"/>
        <pc:sldMkLst>
          <pc:docMk/>
          <pc:sldMk cId="4163110253" sldId="458"/>
        </pc:sldMkLst>
      </pc:sldChg>
    </pc:docChg>
  </pc:docChgLst>
  <pc:docChgLst>
    <pc:chgData name="Pablo Gutiérrez-Fonseca" userId="25bdc618-995f-415b-9b28-31563f05eb38" providerId="ADAL" clId="{C1A81E2A-727F-4096-978C-2F2FC2CE578E}"/>
    <pc:docChg chg="undo custSel delSld modSld sldOrd">
      <pc:chgData name="Pablo Gutiérrez-Fonseca" userId="25bdc618-995f-415b-9b28-31563f05eb38" providerId="ADAL" clId="{C1A81E2A-727F-4096-978C-2F2FC2CE578E}" dt="2022-12-26T20:40:44.392" v="257" actId="47"/>
      <pc:docMkLst>
        <pc:docMk/>
      </pc:docMkLst>
      <pc:sldChg chg="del">
        <pc:chgData name="Pablo Gutiérrez-Fonseca" userId="25bdc618-995f-415b-9b28-31563f05eb38" providerId="ADAL" clId="{C1A81E2A-727F-4096-978C-2F2FC2CE578E}" dt="2022-12-26T20:40:44.392" v="257" actId="47"/>
        <pc:sldMkLst>
          <pc:docMk/>
          <pc:sldMk cId="3107917069" sldId="431"/>
        </pc:sldMkLst>
      </pc:sldChg>
      <pc:sldChg chg="modSp mod modNotesTx">
        <pc:chgData name="Pablo Gutiérrez-Fonseca" userId="25bdc618-995f-415b-9b28-31563f05eb38" providerId="ADAL" clId="{C1A81E2A-727F-4096-978C-2F2FC2CE578E}" dt="2022-12-26T20:30:21.308" v="141" actId="20577"/>
        <pc:sldMkLst>
          <pc:docMk/>
          <pc:sldMk cId="1396508946" sldId="432"/>
        </pc:sldMkLst>
      </pc:sldChg>
      <pc:sldChg chg="modSp mod ord modNotesTx">
        <pc:chgData name="Pablo Gutiérrez-Fonseca" userId="25bdc618-995f-415b-9b28-31563f05eb38" providerId="ADAL" clId="{C1A81E2A-727F-4096-978C-2F2FC2CE578E}" dt="2022-12-26T20:26:21.551" v="105"/>
        <pc:sldMkLst>
          <pc:docMk/>
          <pc:sldMk cId="1075857118" sldId="459"/>
        </pc:sldMkLst>
      </pc:sldChg>
      <pc:sldChg chg="modNotesTx">
        <pc:chgData name="Pablo Gutiérrez-Fonseca" userId="25bdc618-995f-415b-9b28-31563f05eb38" providerId="ADAL" clId="{C1A81E2A-727F-4096-978C-2F2FC2CE578E}" dt="2022-12-26T20:07:56.297" v="15"/>
        <pc:sldMkLst>
          <pc:docMk/>
          <pc:sldMk cId="2383832645" sldId="460"/>
        </pc:sldMkLst>
      </pc:sldChg>
      <pc:sldChg chg="modNotesTx">
        <pc:chgData name="Pablo Gutiérrez-Fonseca" userId="25bdc618-995f-415b-9b28-31563f05eb38" providerId="ADAL" clId="{C1A81E2A-727F-4096-978C-2F2FC2CE578E}" dt="2022-12-26T20:33:28.480" v="244" actId="20577"/>
        <pc:sldMkLst>
          <pc:docMk/>
          <pc:sldMk cId="4027221619" sldId="461"/>
        </pc:sldMkLst>
      </pc:sldChg>
      <pc:sldChg chg="modNotesTx">
        <pc:chgData name="Pablo Gutiérrez-Fonseca" userId="25bdc618-995f-415b-9b28-31563f05eb38" providerId="ADAL" clId="{C1A81E2A-727F-4096-978C-2F2FC2CE578E}" dt="2022-12-26T20:36:52.928" v="256" actId="20577"/>
        <pc:sldMkLst>
          <pc:docMk/>
          <pc:sldMk cId="2983982120" sldId="462"/>
        </pc:sldMkLst>
      </pc:sldChg>
      <pc:sldChg chg="del">
        <pc:chgData name="Pablo Gutiérrez-Fonseca" userId="25bdc618-995f-415b-9b28-31563f05eb38" providerId="ADAL" clId="{C1A81E2A-727F-4096-978C-2F2FC2CE578E}" dt="2022-12-26T19:34:46.362" v="0" actId="47"/>
        <pc:sldMkLst>
          <pc:docMk/>
          <pc:sldMk cId="2324170528" sldId="469"/>
        </pc:sldMkLst>
      </pc:sldChg>
    </pc:docChg>
  </pc:docChgLst>
  <pc:docChgLst>
    <pc:chgData name="Pablo Esteban Gutiérrez-Fonseca (he/him)" userId="25bdc618-995f-415b-9b28-31563f05eb38" providerId="ADAL" clId="{DCA27D01-FD10-40C9-BDA2-8ABCC531C9DC}"/>
    <pc:docChg chg="undo custSel addSld modSld sldOrd">
      <pc:chgData name="Pablo Esteban Gutiérrez-Fonseca (he/him)" userId="25bdc618-995f-415b-9b28-31563f05eb38" providerId="ADAL" clId="{DCA27D01-FD10-40C9-BDA2-8ABCC531C9DC}" dt="2024-01-25T16:07:12.823" v="491" actId="1076"/>
      <pc:docMkLst>
        <pc:docMk/>
      </pc:docMkLst>
      <pc:sldChg chg="modSp mod">
        <pc:chgData name="Pablo Esteban Gutiérrez-Fonseca (he/him)" userId="25bdc618-995f-415b-9b28-31563f05eb38" providerId="ADAL" clId="{DCA27D01-FD10-40C9-BDA2-8ABCC531C9DC}" dt="2024-01-23T14:46:09.191" v="4" actId="108"/>
        <pc:sldMkLst>
          <pc:docMk/>
          <pc:sldMk cId="105799717" sldId="448"/>
        </pc:sldMkLst>
      </pc:sldChg>
      <pc:sldChg chg="modSp mod">
        <pc:chgData name="Pablo Esteban Gutiérrez-Fonseca (he/him)" userId="25bdc618-995f-415b-9b28-31563f05eb38" providerId="ADAL" clId="{DCA27D01-FD10-40C9-BDA2-8ABCC531C9DC}" dt="2024-01-23T14:44:06.093" v="0" actId="313"/>
        <pc:sldMkLst>
          <pc:docMk/>
          <pc:sldMk cId="1074485426" sldId="469"/>
        </pc:sldMkLst>
      </pc:sldChg>
      <pc:sldChg chg="modSp mod">
        <pc:chgData name="Pablo Esteban Gutiérrez-Fonseca (he/him)" userId="25bdc618-995f-415b-9b28-31563f05eb38" providerId="ADAL" clId="{DCA27D01-FD10-40C9-BDA2-8ABCC531C9DC}" dt="2024-01-23T14:46:24.718" v="8" actId="6549"/>
        <pc:sldMkLst>
          <pc:docMk/>
          <pc:sldMk cId="1062413715" sldId="471"/>
        </pc:sldMkLst>
      </pc:sldChg>
      <pc:sldChg chg="modSp mod">
        <pc:chgData name="Pablo Esteban Gutiérrez-Fonseca (he/him)" userId="25bdc618-995f-415b-9b28-31563f05eb38" providerId="ADAL" clId="{DCA27D01-FD10-40C9-BDA2-8ABCC531C9DC}" dt="2024-01-23T14:49:22.767" v="11" actId="207"/>
        <pc:sldMkLst>
          <pc:docMk/>
          <pc:sldMk cId="3578104298" sldId="472"/>
        </pc:sldMkLst>
      </pc:sldChg>
      <pc:sldChg chg="modSp mod modAnim">
        <pc:chgData name="Pablo Esteban Gutiérrez-Fonseca (he/him)" userId="25bdc618-995f-415b-9b28-31563f05eb38" providerId="ADAL" clId="{DCA27D01-FD10-40C9-BDA2-8ABCC531C9DC}" dt="2024-01-23T14:53:49.152" v="16" actId="115"/>
        <pc:sldMkLst>
          <pc:docMk/>
          <pc:sldMk cId="2322655234" sldId="474"/>
        </pc:sldMkLst>
      </pc:sldChg>
      <pc:sldChg chg="addSp modSp mod modAnim">
        <pc:chgData name="Pablo Esteban Gutiérrez-Fonseca (he/him)" userId="25bdc618-995f-415b-9b28-31563f05eb38" providerId="ADAL" clId="{DCA27D01-FD10-40C9-BDA2-8ABCC531C9DC}" dt="2024-01-23T15:20:17.503" v="30" actId="207"/>
        <pc:sldMkLst>
          <pc:docMk/>
          <pc:sldMk cId="3125127035" sldId="490"/>
        </pc:sldMkLst>
      </pc:sldChg>
      <pc:sldChg chg="modSp mod">
        <pc:chgData name="Pablo Esteban Gutiérrez-Fonseca (he/him)" userId="25bdc618-995f-415b-9b28-31563f05eb38" providerId="ADAL" clId="{DCA27D01-FD10-40C9-BDA2-8ABCC531C9DC}" dt="2024-01-23T15:32:23.050" v="62" actId="1076"/>
        <pc:sldMkLst>
          <pc:docMk/>
          <pc:sldMk cId="2601495916" sldId="498"/>
        </pc:sldMkLst>
      </pc:sldChg>
      <pc:sldChg chg="modSp new mod">
        <pc:chgData name="Pablo Esteban Gutiérrez-Fonseca (he/him)" userId="25bdc618-995f-415b-9b28-31563f05eb38" providerId="ADAL" clId="{DCA27D01-FD10-40C9-BDA2-8ABCC531C9DC}" dt="2024-01-24T16:34:22.560" v="213" actId="115"/>
        <pc:sldMkLst>
          <pc:docMk/>
          <pc:sldMk cId="3557581063" sldId="517"/>
        </pc:sldMkLst>
      </pc:sldChg>
      <pc:sldChg chg="addSp modSp add mod modAnim modNotesTx">
        <pc:chgData name="Pablo Esteban Gutiérrez-Fonseca (he/him)" userId="25bdc618-995f-415b-9b28-31563f05eb38" providerId="ADAL" clId="{DCA27D01-FD10-40C9-BDA2-8ABCC531C9DC}" dt="2024-01-24T16:38:28.115" v="225"/>
        <pc:sldMkLst>
          <pc:docMk/>
          <pc:sldMk cId="2210598294" sldId="518"/>
        </pc:sldMkLst>
      </pc:sldChg>
      <pc:sldChg chg="addSp modSp add mod">
        <pc:chgData name="Pablo Esteban Gutiérrez-Fonseca (he/him)" userId="25bdc618-995f-415b-9b28-31563f05eb38" providerId="ADAL" clId="{DCA27D01-FD10-40C9-BDA2-8ABCC531C9DC}" dt="2024-01-24T16:40:55.793" v="227" actId="207"/>
        <pc:sldMkLst>
          <pc:docMk/>
          <pc:sldMk cId="2129815185" sldId="519"/>
        </pc:sldMkLst>
      </pc:sldChg>
      <pc:sldChg chg="addSp delSp modSp add mod">
        <pc:chgData name="Pablo Esteban Gutiérrez-Fonseca (he/him)" userId="25bdc618-995f-415b-9b28-31563f05eb38" providerId="ADAL" clId="{DCA27D01-FD10-40C9-BDA2-8ABCC531C9DC}" dt="2024-01-24T16:43:35.497" v="228"/>
        <pc:sldMkLst>
          <pc:docMk/>
          <pc:sldMk cId="1862877070" sldId="520"/>
        </pc:sldMkLst>
      </pc:sldChg>
      <pc:sldChg chg="addSp delSp modSp add mod">
        <pc:chgData name="Pablo Esteban Gutiérrez-Fonseca (he/him)" userId="25bdc618-995f-415b-9b28-31563f05eb38" providerId="ADAL" clId="{DCA27D01-FD10-40C9-BDA2-8ABCC531C9DC}" dt="2024-01-24T16:48:34.746" v="257" actId="1076"/>
        <pc:sldMkLst>
          <pc:docMk/>
          <pc:sldMk cId="2918634962" sldId="521"/>
        </pc:sldMkLst>
      </pc:sldChg>
      <pc:sldChg chg="addSp delSp modSp new mod modAnim">
        <pc:chgData name="Pablo Esteban Gutiérrez-Fonseca (he/him)" userId="25bdc618-995f-415b-9b28-31563f05eb38" providerId="ADAL" clId="{DCA27D01-FD10-40C9-BDA2-8ABCC531C9DC}" dt="2024-01-25T15:35:31.922" v="453" actId="20577"/>
        <pc:sldMkLst>
          <pc:docMk/>
          <pc:sldMk cId="2421332663" sldId="522"/>
        </pc:sldMkLst>
      </pc:sldChg>
      <pc:sldChg chg="modSp mod">
        <pc:chgData name="Pablo Esteban Gutiérrez-Fonseca (he/him)" userId="25bdc618-995f-415b-9b28-31563f05eb38" providerId="ADAL" clId="{DCA27D01-FD10-40C9-BDA2-8ABCC531C9DC}" dt="2024-01-25T16:07:12.823" v="491" actId="1076"/>
        <pc:sldMkLst>
          <pc:docMk/>
          <pc:sldMk cId="3124979211" sldId="523"/>
        </pc:sldMkLst>
      </pc:sldChg>
      <pc:sldChg chg="ord">
        <pc:chgData name="Pablo Esteban Gutiérrez-Fonseca (he/him)" userId="25bdc618-995f-415b-9b28-31563f05eb38" providerId="ADAL" clId="{DCA27D01-FD10-40C9-BDA2-8ABCC531C9DC}" dt="2024-01-25T15:45:46.247" v="487"/>
        <pc:sldMkLst>
          <pc:docMk/>
          <pc:sldMk cId="3286664169" sldId="524"/>
        </pc:sldMkLst>
      </pc:sldChg>
      <pc:sldChg chg="addSp delSp modSp add mod">
        <pc:chgData name="Pablo Esteban Gutiérrez-Fonseca (he/him)" userId="25bdc618-995f-415b-9b28-31563f05eb38" providerId="ADAL" clId="{DCA27D01-FD10-40C9-BDA2-8ABCC531C9DC}" dt="2024-01-25T15:45:06.071" v="485" actId="108"/>
        <pc:sldMkLst>
          <pc:docMk/>
          <pc:sldMk cId="696337241" sldId="525"/>
        </pc:sldMkLst>
      </pc:sldChg>
    </pc:docChg>
  </pc:docChgLst>
  <pc:docChgLst>
    <pc:chgData name="Pablo Esteban Gutiérrez-Fonseca (he/him)" userId="25bdc618-995f-415b-9b28-31563f05eb38" providerId="ADAL" clId="{1B4B67BE-3405-4760-A87F-DD8EA08A1628}"/>
    <pc:docChg chg="modSld">
      <pc:chgData name="Pablo Esteban Gutiérrez-Fonseca (he/him)" userId="25bdc618-995f-415b-9b28-31563f05eb38" providerId="ADAL" clId="{1B4B67BE-3405-4760-A87F-DD8EA08A1628}" dt="2024-09-03T14:43:53.026" v="12" actId="14100"/>
      <pc:docMkLst>
        <pc:docMk/>
      </pc:docMkLst>
      <pc:sldChg chg="modSp mod">
        <pc:chgData name="Pablo Esteban Gutiérrez-Fonseca (he/him)" userId="25bdc618-995f-415b-9b28-31563f05eb38" providerId="ADAL" clId="{1B4B67BE-3405-4760-A87F-DD8EA08A1628}" dt="2024-09-03T12:53:53.221" v="2" actId="115"/>
        <pc:sldMkLst>
          <pc:docMk/>
          <pc:sldMk cId="1074485426" sldId="469"/>
        </pc:sldMkLst>
      </pc:sldChg>
      <pc:sldChg chg="modSp mod">
        <pc:chgData name="Pablo Esteban Gutiérrez-Fonseca (he/him)" userId="25bdc618-995f-415b-9b28-31563f05eb38" providerId="ADAL" clId="{1B4B67BE-3405-4760-A87F-DD8EA08A1628}" dt="2024-09-03T12:57:38.105" v="3" actId="115"/>
        <pc:sldMkLst>
          <pc:docMk/>
          <pc:sldMk cId="3578104298" sldId="472"/>
        </pc:sldMkLst>
      </pc:sldChg>
      <pc:sldChg chg="modSp mod">
        <pc:chgData name="Pablo Esteban Gutiérrez-Fonseca (he/him)" userId="25bdc618-995f-415b-9b28-31563f05eb38" providerId="ADAL" clId="{1B4B67BE-3405-4760-A87F-DD8EA08A1628}" dt="2024-09-03T14:43:53.026" v="12" actId="14100"/>
        <pc:sldMkLst>
          <pc:docMk/>
          <pc:sldMk cId="2858107554" sldId="481"/>
        </pc:sldMkLst>
      </pc:sldChg>
      <pc:sldChg chg="modSp mod">
        <pc:chgData name="Pablo Esteban Gutiérrez-Fonseca (he/him)" userId="25bdc618-995f-415b-9b28-31563f05eb38" providerId="ADAL" clId="{1B4B67BE-3405-4760-A87F-DD8EA08A1628}" dt="2024-09-03T13:13:07.877" v="4" actId="207"/>
        <pc:sldMkLst>
          <pc:docMk/>
          <pc:sldMk cId="339497468" sldId="547"/>
        </pc:sldMkLst>
      </pc:sldChg>
    </pc:docChg>
  </pc:docChgLst>
  <pc:docChgLst>
    <pc:chgData name="Pablo Esteban Gutiérrez-Fonseca (he/him)" userId="25bdc618-995f-415b-9b28-31563f05eb38" providerId="ADAL" clId="{C9F5A170-0572-40E5-94C2-5662912AB829}"/>
    <pc:docChg chg="undo redo custSel addSld delSld modSld sldOrd">
      <pc:chgData name="Pablo Esteban Gutiérrez-Fonseca (he/him)" userId="25bdc618-995f-415b-9b28-31563f05eb38" providerId="ADAL" clId="{C9F5A170-0572-40E5-94C2-5662912AB829}" dt="2024-01-25T03:29:51.767" v="908" actId="14734"/>
      <pc:docMkLst>
        <pc:docMk/>
      </pc:docMkLst>
      <pc:sldChg chg="del">
        <pc:chgData name="Pablo Esteban Gutiérrez-Fonseca (he/him)" userId="25bdc618-995f-415b-9b28-31563f05eb38" providerId="ADAL" clId="{C9F5A170-0572-40E5-94C2-5662912AB829}" dt="2024-01-23T02:23:19.879" v="644" actId="47"/>
        <pc:sldMkLst>
          <pc:docMk/>
          <pc:sldMk cId="1613893558" sldId="421"/>
        </pc:sldMkLst>
      </pc:sldChg>
      <pc:sldChg chg="del">
        <pc:chgData name="Pablo Esteban Gutiérrez-Fonseca (he/him)" userId="25bdc618-995f-415b-9b28-31563f05eb38" providerId="ADAL" clId="{C9F5A170-0572-40E5-94C2-5662912AB829}" dt="2024-01-23T02:23:19.879" v="644" actId="47"/>
        <pc:sldMkLst>
          <pc:docMk/>
          <pc:sldMk cId="719939113" sldId="423"/>
        </pc:sldMkLst>
      </pc:sldChg>
      <pc:sldChg chg="del">
        <pc:chgData name="Pablo Esteban Gutiérrez-Fonseca (he/him)" userId="25bdc618-995f-415b-9b28-31563f05eb38" providerId="ADAL" clId="{C9F5A170-0572-40E5-94C2-5662912AB829}" dt="2024-01-23T02:23:19.879" v="644" actId="47"/>
        <pc:sldMkLst>
          <pc:docMk/>
          <pc:sldMk cId="1933734450" sldId="424"/>
        </pc:sldMkLst>
      </pc:sldChg>
      <pc:sldChg chg="del">
        <pc:chgData name="Pablo Esteban Gutiérrez-Fonseca (he/him)" userId="25bdc618-995f-415b-9b28-31563f05eb38" providerId="ADAL" clId="{C9F5A170-0572-40E5-94C2-5662912AB829}" dt="2024-01-23T02:23:19.879" v="644" actId="47"/>
        <pc:sldMkLst>
          <pc:docMk/>
          <pc:sldMk cId="2155100690" sldId="425"/>
        </pc:sldMkLst>
      </pc:sldChg>
      <pc:sldChg chg="del">
        <pc:chgData name="Pablo Esteban Gutiérrez-Fonseca (he/him)" userId="25bdc618-995f-415b-9b28-31563f05eb38" providerId="ADAL" clId="{C9F5A170-0572-40E5-94C2-5662912AB829}" dt="2024-01-23T02:23:19.879" v="644" actId="47"/>
        <pc:sldMkLst>
          <pc:docMk/>
          <pc:sldMk cId="2238347487" sldId="426"/>
        </pc:sldMkLst>
      </pc:sldChg>
      <pc:sldChg chg="del">
        <pc:chgData name="Pablo Esteban Gutiérrez-Fonseca (he/him)" userId="25bdc618-995f-415b-9b28-31563f05eb38" providerId="ADAL" clId="{C9F5A170-0572-40E5-94C2-5662912AB829}" dt="2024-01-23T02:23:19.879" v="644" actId="47"/>
        <pc:sldMkLst>
          <pc:docMk/>
          <pc:sldMk cId="3492786291" sldId="427"/>
        </pc:sldMkLst>
      </pc:sldChg>
      <pc:sldChg chg="del">
        <pc:chgData name="Pablo Esteban Gutiérrez-Fonseca (he/him)" userId="25bdc618-995f-415b-9b28-31563f05eb38" providerId="ADAL" clId="{C9F5A170-0572-40E5-94C2-5662912AB829}" dt="2024-01-23T02:23:19.879" v="644" actId="47"/>
        <pc:sldMkLst>
          <pc:docMk/>
          <pc:sldMk cId="2329974485" sldId="428"/>
        </pc:sldMkLst>
      </pc:sldChg>
      <pc:sldChg chg="del">
        <pc:chgData name="Pablo Esteban Gutiérrez-Fonseca (he/him)" userId="25bdc618-995f-415b-9b28-31563f05eb38" providerId="ADAL" clId="{C9F5A170-0572-40E5-94C2-5662912AB829}" dt="2024-01-23T02:23:19.879" v="644" actId="47"/>
        <pc:sldMkLst>
          <pc:docMk/>
          <pc:sldMk cId="2121726256" sldId="429"/>
        </pc:sldMkLst>
      </pc:sldChg>
      <pc:sldChg chg="del">
        <pc:chgData name="Pablo Esteban Gutiérrez-Fonseca (he/him)" userId="25bdc618-995f-415b-9b28-31563f05eb38" providerId="ADAL" clId="{C9F5A170-0572-40E5-94C2-5662912AB829}" dt="2024-01-23T02:23:19.879" v="644" actId="47"/>
        <pc:sldMkLst>
          <pc:docMk/>
          <pc:sldMk cId="2071656906" sldId="430"/>
        </pc:sldMkLst>
      </pc:sldChg>
      <pc:sldChg chg="del">
        <pc:chgData name="Pablo Esteban Gutiérrez-Fonseca (he/him)" userId="25bdc618-995f-415b-9b28-31563f05eb38" providerId="ADAL" clId="{C9F5A170-0572-40E5-94C2-5662912AB829}" dt="2024-01-23T02:23:19.879" v="644" actId="47"/>
        <pc:sldMkLst>
          <pc:docMk/>
          <pc:sldMk cId="1396508946" sldId="432"/>
        </pc:sldMkLst>
      </pc:sldChg>
      <pc:sldChg chg="del">
        <pc:chgData name="Pablo Esteban Gutiérrez-Fonseca (he/him)" userId="25bdc618-995f-415b-9b28-31563f05eb38" providerId="ADAL" clId="{C9F5A170-0572-40E5-94C2-5662912AB829}" dt="2024-01-23T02:23:19.879" v="644" actId="47"/>
        <pc:sldMkLst>
          <pc:docMk/>
          <pc:sldMk cId="1706148344" sldId="437"/>
        </pc:sldMkLst>
      </pc:sldChg>
      <pc:sldChg chg="del">
        <pc:chgData name="Pablo Esteban Gutiérrez-Fonseca (he/him)" userId="25bdc618-995f-415b-9b28-31563f05eb38" providerId="ADAL" clId="{C9F5A170-0572-40E5-94C2-5662912AB829}" dt="2024-01-23T02:23:19.879" v="644" actId="47"/>
        <pc:sldMkLst>
          <pc:docMk/>
          <pc:sldMk cId="261705630" sldId="444"/>
        </pc:sldMkLst>
      </pc:sldChg>
      <pc:sldChg chg="del">
        <pc:chgData name="Pablo Esteban Gutiérrez-Fonseca (he/him)" userId="25bdc618-995f-415b-9b28-31563f05eb38" providerId="ADAL" clId="{C9F5A170-0572-40E5-94C2-5662912AB829}" dt="2024-01-23T02:23:19.879" v="644" actId="47"/>
        <pc:sldMkLst>
          <pc:docMk/>
          <pc:sldMk cId="655785463" sldId="447"/>
        </pc:sldMkLst>
      </pc:sldChg>
      <pc:sldChg chg="delSp mod ord">
        <pc:chgData name="Pablo Esteban Gutiérrez-Fonseca (he/him)" userId="25bdc618-995f-415b-9b28-31563f05eb38" providerId="ADAL" clId="{C9F5A170-0572-40E5-94C2-5662912AB829}" dt="2024-01-23T01:29:10.095" v="396"/>
        <pc:sldMkLst>
          <pc:docMk/>
          <pc:sldMk cId="105799717" sldId="448"/>
        </pc:sldMkLst>
      </pc:sldChg>
      <pc:sldChg chg="del">
        <pc:chgData name="Pablo Esteban Gutiérrez-Fonseca (he/him)" userId="25bdc618-995f-415b-9b28-31563f05eb38" providerId="ADAL" clId="{C9F5A170-0572-40E5-94C2-5662912AB829}" dt="2024-01-23T02:23:19.879" v="644" actId="47"/>
        <pc:sldMkLst>
          <pc:docMk/>
          <pc:sldMk cId="3820582187" sldId="449"/>
        </pc:sldMkLst>
      </pc:sldChg>
      <pc:sldChg chg="del">
        <pc:chgData name="Pablo Esteban Gutiérrez-Fonseca (he/him)" userId="25bdc618-995f-415b-9b28-31563f05eb38" providerId="ADAL" clId="{C9F5A170-0572-40E5-94C2-5662912AB829}" dt="2024-01-23T02:23:19.879" v="644" actId="47"/>
        <pc:sldMkLst>
          <pc:docMk/>
          <pc:sldMk cId="234986762" sldId="451"/>
        </pc:sldMkLst>
      </pc:sldChg>
      <pc:sldChg chg="del">
        <pc:chgData name="Pablo Esteban Gutiérrez-Fonseca (he/him)" userId="25bdc618-995f-415b-9b28-31563f05eb38" providerId="ADAL" clId="{C9F5A170-0572-40E5-94C2-5662912AB829}" dt="2024-01-23T02:23:19.879" v="644" actId="47"/>
        <pc:sldMkLst>
          <pc:docMk/>
          <pc:sldMk cId="443391663" sldId="452"/>
        </pc:sldMkLst>
      </pc:sldChg>
      <pc:sldChg chg="del">
        <pc:chgData name="Pablo Esteban Gutiérrez-Fonseca (he/him)" userId="25bdc618-995f-415b-9b28-31563f05eb38" providerId="ADAL" clId="{C9F5A170-0572-40E5-94C2-5662912AB829}" dt="2024-01-23T02:23:19.879" v="644" actId="47"/>
        <pc:sldMkLst>
          <pc:docMk/>
          <pc:sldMk cId="4077296516" sldId="453"/>
        </pc:sldMkLst>
      </pc:sldChg>
      <pc:sldChg chg="del">
        <pc:chgData name="Pablo Esteban Gutiérrez-Fonseca (he/him)" userId="25bdc618-995f-415b-9b28-31563f05eb38" providerId="ADAL" clId="{C9F5A170-0572-40E5-94C2-5662912AB829}" dt="2024-01-23T02:23:19.879" v="644" actId="47"/>
        <pc:sldMkLst>
          <pc:docMk/>
          <pc:sldMk cId="434161491" sldId="454"/>
        </pc:sldMkLst>
      </pc:sldChg>
      <pc:sldChg chg="del">
        <pc:chgData name="Pablo Esteban Gutiérrez-Fonseca (he/him)" userId="25bdc618-995f-415b-9b28-31563f05eb38" providerId="ADAL" clId="{C9F5A170-0572-40E5-94C2-5662912AB829}" dt="2024-01-23T02:23:19.879" v="644" actId="47"/>
        <pc:sldMkLst>
          <pc:docMk/>
          <pc:sldMk cId="1888587534" sldId="455"/>
        </pc:sldMkLst>
      </pc:sldChg>
      <pc:sldChg chg="del">
        <pc:chgData name="Pablo Esteban Gutiérrez-Fonseca (he/him)" userId="25bdc618-995f-415b-9b28-31563f05eb38" providerId="ADAL" clId="{C9F5A170-0572-40E5-94C2-5662912AB829}" dt="2024-01-23T02:23:19.879" v="644" actId="47"/>
        <pc:sldMkLst>
          <pc:docMk/>
          <pc:sldMk cId="3170257081" sldId="456"/>
        </pc:sldMkLst>
      </pc:sldChg>
      <pc:sldChg chg="del">
        <pc:chgData name="Pablo Esteban Gutiérrez-Fonseca (he/him)" userId="25bdc618-995f-415b-9b28-31563f05eb38" providerId="ADAL" clId="{C9F5A170-0572-40E5-94C2-5662912AB829}" dt="2024-01-23T02:23:19.879" v="644" actId="47"/>
        <pc:sldMkLst>
          <pc:docMk/>
          <pc:sldMk cId="4065814337" sldId="457"/>
        </pc:sldMkLst>
      </pc:sldChg>
      <pc:sldChg chg="del">
        <pc:chgData name="Pablo Esteban Gutiérrez-Fonseca (he/him)" userId="25bdc618-995f-415b-9b28-31563f05eb38" providerId="ADAL" clId="{C9F5A170-0572-40E5-94C2-5662912AB829}" dt="2024-01-23T02:23:19.879" v="644" actId="47"/>
        <pc:sldMkLst>
          <pc:docMk/>
          <pc:sldMk cId="4163110253" sldId="458"/>
        </pc:sldMkLst>
      </pc:sldChg>
      <pc:sldChg chg="del">
        <pc:chgData name="Pablo Esteban Gutiérrez-Fonseca (he/him)" userId="25bdc618-995f-415b-9b28-31563f05eb38" providerId="ADAL" clId="{C9F5A170-0572-40E5-94C2-5662912AB829}" dt="2024-01-23T02:23:19.879" v="644" actId="47"/>
        <pc:sldMkLst>
          <pc:docMk/>
          <pc:sldMk cId="1075857118" sldId="459"/>
        </pc:sldMkLst>
      </pc:sldChg>
      <pc:sldChg chg="del">
        <pc:chgData name="Pablo Esteban Gutiérrez-Fonseca (he/him)" userId="25bdc618-995f-415b-9b28-31563f05eb38" providerId="ADAL" clId="{C9F5A170-0572-40E5-94C2-5662912AB829}" dt="2024-01-23T02:23:19.879" v="644" actId="47"/>
        <pc:sldMkLst>
          <pc:docMk/>
          <pc:sldMk cId="2383832645" sldId="460"/>
        </pc:sldMkLst>
      </pc:sldChg>
      <pc:sldChg chg="del">
        <pc:chgData name="Pablo Esteban Gutiérrez-Fonseca (he/him)" userId="25bdc618-995f-415b-9b28-31563f05eb38" providerId="ADAL" clId="{C9F5A170-0572-40E5-94C2-5662912AB829}" dt="2024-01-23T02:23:19.879" v="644" actId="47"/>
        <pc:sldMkLst>
          <pc:docMk/>
          <pc:sldMk cId="4027221619" sldId="461"/>
        </pc:sldMkLst>
      </pc:sldChg>
      <pc:sldChg chg="del">
        <pc:chgData name="Pablo Esteban Gutiérrez-Fonseca (he/him)" userId="25bdc618-995f-415b-9b28-31563f05eb38" providerId="ADAL" clId="{C9F5A170-0572-40E5-94C2-5662912AB829}" dt="2024-01-23T02:23:19.879" v="644" actId="47"/>
        <pc:sldMkLst>
          <pc:docMk/>
          <pc:sldMk cId="2983982120" sldId="462"/>
        </pc:sldMkLst>
      </pc:sldChg>
      <pc:sldChg chg="del">
        <pc:chgData name="Pablo Esteban Gutiérrez-Fonseca (he/him)" userId="25bdc618-995f-415b-9b28-31563f05eb38" providerId="ADAL" clId="{C9F5A170-0572-40E5-94C2-5662912AB829}" dt="2024-01-23T02:23:19.879" v="644" actId="47"/>
        <pc:sldMkLst>
          <pc:docMk/>
          <pc:sldMk cId="2123734698" sldId="463"/>
        </pc:sldMkLst>
      </pc:sldChg>
      <pc:sldChg chg="del">
        <pc:chgData name="Pablo Esteban Gutiérrez-Fonseca (he/him)" userId="25bdc618-995f-415b-9b28-31563f05eb38" providerId="ADAL" clId="{C9F5A170-0572-40E5-94C2-5662912AB829}" dt="2024-01-23T02:23:19.879" v="644" actId="47"/>
        <pc:sldMkLst>
          <pc:docMk/>
          <pc:sldMk cId="3548345748" sldId="465"/>
        </pc:sldMkLst>
      </pc:sldChg>
      <pc:sldChg chg="del ord">
        <pc:chgData name="Pablo Esteban Gutiérrez-Fonseca (he/him)" userId="25bdc618-995f-415b-9b28-31563f05eb38" providerId="ADAL" clId="{C9F5A170-0572-40E5-94C2-5662912AB829}" dt="2024-01-23T02:23:19.879" v="644" actId="47"/>
        <pc:sldMkLst>
          <pc:docMk/>
          <pc:sldMk cId="806174376" sldId="466"/>
        </pc:sldMkLst>
      </pc:sldChg>
      <pc:sldChg chg="del">
        <pc:chgData name="Pablo Esteban Gutiérrez-Fonseca (he/him)" userId="25bdc618-995f-415b-9b28-31563f05eb38" providerId="ADAL" clId="{C9F5A170-0572-40E5-94C2-5662912AB829}" dt="2024-01-23T02:23:19.879" v="644" actId="47"/>
        <pc:sldMkLst>
          <pc:docMk/>
          <pc:sldMk cId="3865830768" sldId="467"/>
        </pc:sldMkLst>
      </pc:sldChg>
      <pc:sldChg chg="del">
        <pc:chgData name="Pablo Esteban Gutiérrez-Fonseca (he/him)" userId="25bdc618-995f-415b-9b28-31563f05eb38" providerId="ADAL" clId="{C9F5A170-0572-40E5-94C2-5662912AB829}" dt="2024-01-23T02:23:19.879" v="644" actId="47"/>
        <pc:sldMkLst>
          <pc:docMk/>
          <pc:sldMk cId="892092447" sldId="468"/>
        </pc:sldMkLst>
      </pc:sldChg>
      <pc:sldChg chg="delSp modSp add del mod">
        <pc:chgData name="Pablo Esteban Gutiérrez-Fonseca (he/him)" userId="25bdc618-995f-415b-9b28-31563f05eb38" providerId="ADAL" clId="{C9F5A170-0572-40E5-94C2-5662912AB829}" dt="2024-01-23T01:28:46.774" v="393" actId="20577"/>
        <pc:sldMkLst>
          <pc:docMk/>
          <pc:sldMk cId="1074485426" sldId="469"/>
        </pc:sldMkLst>
      </pc:sldChg>
      <pc:sldChg chg="delSp modSp add del mod">
        <pc:chgData name="Pablo Esteban Gutiérrez-Fonseca (he/him)" userId="25bdc618-995f-415b-9b28-31563f05eb38" providerId="ADAL" clId="{C9F5A170-0572-40E5-94C2-5662912AB829}" dt="2024-01-23T02:23:19.879" v="644" actId="47"/>
        <pc:sldMkLst>
          <pc:docMk/>
          <pc:sldMk cId="2039340326" sldId="470"/>
        </pc:sldMkLst>
      </pc:sldChg>
      <pc:sldChg chg="modSp new mod">
        <pc:chgData name="Pablo Esteban Gutiérrez-Fonseca (he/him)" userId="25bdc618-995f-415b-9b28-31563f05eb38" providerId="ADAL" clId="{C9F5A170-0572-40E5-94C2-5662912AB829}" dt="2024-01-23T01:32:25.428" v="470" actId="27636"/>
        <pc:sldMkLst>
          <pc:docMk/>
          <pc:sldMk cId="1062413715" sldId="471"/>
        </pc:sldMkLst>
      </pc:sldChg>
      <pc:sldChg chg="modSp new mod">
        <pc:chgData name="Pablo Esteban Gutiérrez-Fonseca (he/him)" userId="25bdc618-995f-415b-9b28-31563f05eb38" providerId="ADAL" clId="{C9F5A170-0572-40E5-94C2-5662912AB829}" dt="2024-01-23T01:37:49.524" v="492" actId="115"/>
        <pc:sldMkLst>
          <pc:docMk/>
          <pc:sldMk cId="3578104298" sldId="472"/>
        </pc:sldMkLst>
      </pc:sldChg>
      <pc:sldChg chg="addSp modSp new mod">
        <pc:chgData name="Pablo Esteban Gutiérrez-Fonseca (he/him)" userId="25bdc618-995f-415b-9b28-31563f05eb38" providerId="ADAL" clId="{C9F5A170-0572-40E5-94C2-5662912AB829}" dt="2024-01-23T01:34:05.367" v="480" actId="14100"/>
        <pc:sldMkLst>
          <pc:docMk/>
          <pc:sldMk cId="947496512" sldId="473"/>
        </pc:sldMkLst>
      </pc:sldChg>
      <pc:sldChg chg="modSp new mod">
        <pc:chgData name="Pablo Esteban Gutiérrez-Fonseca (he/him)" userId="25bdc618-995f-415b-9b28-31563f05eb38" providerId="ADAL" clId="{C9F5A170-0572-40E5-94C2-5662912AB829}" dt="2024-01-23T01:42:50.818" v="528" actId="115"/>
        <pc:sldMkLst>
          <pc:docMk/>
          <pc:sldMk cId="2322655234" sldId="474"/>
        </pc:sldMkLst>
      </pc:sldChg>
      <pc:sldChg chg="addSp modSp new mod">
        <pc:chgData name="Pablo Esteban Gutiérrez-Fonseca (he/him)" userId="25bdc618-995f-415b-9b28-31563f05eb38" providerId="ADAL" clId="{C9F5A170-0572-40E5-94C2-5662912AB829}" dt="2024-01-23T01:43:45.668" v="533" actId="14100"/>
        <pc:sldMkLst>
          <pc:docMk/>
          <pc:sldMk cId="3425007778" sldId="475"/>
        </pc:sldMkLst>
      </pc:sldChg>
      <pc:sldChg chg="addSp modSp new mod">
        <pc:chgData name="Pablo Esteban Gutiérrez-Fonseca (he/him)" userId="25bdc618-995f-415b-9b28-31563f05eb38" providerId="ADAL" clId="{C9F5A170-0572-40E5-94C2-5662912AB829}" dt="2024-01-23T01:46:26.023" v="537" actId="14100"/>
        <pc:sldMkLst>
          <pc:docMk/>
          <pc:sldMk cId="944901183" sldId="476"/>
        </pc:sldMkLst>
      </pc:sldChg>
      <pc:sldChg chg="addSp modSp new mod">
        <pc:chgData name="Pablo Esteban Gutiérrez-Fonseca (he/him)" userId="25bdc618-995f-415b-9b28-31563f05eb38" providerId="ADAL" clId="{C9F5A170-0572-40E5-94C2-5662912AB829}" dt="2024-01-23T01:47:31.859" v="543" actId="1076"/>
        <pc:sldMkLst>
          <pc:docMk/>
          <pc:sldMk cId="655493752" sldId="477"/>
        </pc:sldMkLst>
      </pc:sldChg>
      <pc:sldChg chg="addSp modSp new mod">
        <pc:chgData name="Pablo Esteban Gutiérrez-Fonseca (he/him)" userId="25bdc618-995f-415b-9b28-31563f05eb38" providerId="ADAL" clId="{C9F5A170-0572-40E5-94C2-5662912AB829}" dt="2024-01-23T01:48:26.103" v="547" actId="14100"/>
        <pc:sldMkLst>
          <pc:docMk/>
          <pc:sldMk cId="1785488601" sldId="478"/>
        </pc:sldMkLst>
      </pc:sldChg>
      <pc:sldChg chg="addSp modSp new mod">
        <pc:chgData name="Pablo Esteban Gutiérrez-Fonseca (he/him)" userId="25bdc618-995f-415b-9b28-31563f05eb38" providerId="ADAL" clId="{C9F5A170-0572-40E5-94C2-5662912AB829}" dt="2024-01-23T01:48:53.831" v="551" actId="14100"/>
        <pc:sldMkLst>
          <pc:docMk/>
          <pc:sldMk cId="4033457295" sldId="479"/>
        </pc:sldMkLst>
      </pc:sldChg>
      <pc:sldChg chg="addSp delSp modSp add mod chgLayout">
        <pc:chgData name="Pablo Esteban Gutiérrez-Fonseca (he/him)" userId="25bdc618-995f-415b-9b28-31563f05eb38" providerId="ADAL" clId="{C9F5A170-0572-40E5-94C2-5662912AB829}" dt="2024-01-23T02:10:58.183" v="620" actId="478"/>
        <pc:sldMkLst>
          <pc:docMk/>
          <pc:sldMk cId="2457321378" sldId="480"/>
        </pc:sldMkLst>
      </pc:sldChg>
      <pc:sldChg chg="modSp add mod">
        <pc:chgData name="Pablo Esteban Gutiérrez-Fonseca (he/him)" userId="25bdc618-995f-415b-9b28-31563f05eb38" providerId="ADAL" clId="{C9F5A170-0572-40E5-94C2-5662912AB829}" dt="2024-01-23T01:50:44.918" v="560" actId="108"/>
        <pc:sldMkLst>
          <pc:docMk/>
          <pc:sldMk cId="2858107554" sldId="481"/>
        </pc:sldMkLst>
      </pc:sldChg>
      <pc:sldChg chg="addSp modSp new mod">
        <pc:chgData name="Pablo Esteban Gutiérrez-Fonseca (he/him)" userId="25bdc618-995f-415b-9b28-31563f05eb38" providerId="ADAL" clId="{C9F5A170-0572-40E5-94C2-5662912AB829}" dt="2024-01-23T01:51:45.389" v="564" actId="14100"/>
        <pc:sldMkLst>
          <pc:docMk/>
          <pc:sldMk cId="4145212817" sldId="482"/>
        </pc:sldMkLst>
      </pc:sldChg>
      <pc:sldChg chg="addSp delSp modSp new mod modClrScheme chgLayout">
        <pc:chgData name="Pablo Esteban Gutiérrez-Fonseca (he/him)" userId="25bdc618-995f-415b-9b28-31563f05eb38" providerId="ADAL" clId="{C9F5A170-0572-40E5-94C2-5662912AB829}" dt="2024-01-23T01:53:33.119" v="575" actId="14100"/>
        <pc:sldMkLst>
          <pc:docMk/>
          <pc:sldMk cId="702683578" sldId="483"/>
        </pc:sldMkLst>
      </pc:sldChg>
      <pc:sldChg chg="addSp modSp new mod">
        <pc:chgData name="Pablo Esteban Gutiérrez-Fonseca (he/him)" userId="25bdc618-995f-415b-9b28-31563f05eb38" providerId="ADAL" clId="{C9F5A170-0572-40E5-94C2-5662912AB829}" dt="2024-01-23T01:55:21.346" v="579" actId="14100"/>
        <pc:sldMkLst>
          <pc:docMk/>
          <pc:sldMk cId="3774236514" sldId="484"/>
        </pc:sldMkLst>
      </pc:sldChg>
      <pc:sldChg chg="addSp modSp new mod">
        <pc:chgData name="Pablo Esteban Gutiérrez-Fonseca (he/him)" userId="25bdc618-995f-415b-9b28-31563f05eb38" providerId="ADAL" clId="{C9F5A170-0572-40E5-94C2-5662912AB829}" dt="2024-01-23T01:57:51.112" v="583" actId="14100"/>
        <pc:sldMkLst>
          <pc:docMk/>
          <pc:sldMk cId="2845995362" sldId="485"/>
        </pc:sldMkLst>
      </pc:sldChg>
      <pc:sldChg chg="addSp modSp new mod">
        <pc:chgData name="Pablo Esteban Gutiérrez-Fonseca (he/him)" userId="25bdc618-995f-415b-9b28-31563f05eb38" providerId="ADAL" clId="{C9F5A170-0572-40E5-94C2-5662912AB829}" dt="2024-01-23T01:59:25.094" v="587" actId="14100"/>
        <pc:sldMkLst>
          <pc:docMk/>
          <pc:sldMk cId="3200151888" sldId="486"/>
        </pc:sldMkLst>
      </pc:sldChg>
      <pc:sldChg chg="addSp modSp new mod">
        <pc:chgData name="Pablo Esteban Gutiérrez-Fonseca (he/him)" userId="25bdc618-995f-415b-9b28-31563f05eb38" providerId="ADAL" clId="{C9F5A170-0572-40E5-94C2-5662912AB829}" dt="2024-01-23T02:00:04.612" v="591" actId="14100"/>
        <pc:sldMkLst>
          <pc:docMk/>
          <pc:sldMk cId="149795613" sldId="487"/>
        </pc:sldMkLst>
      </pc:sldChg>
      <pc:sldChg chg="addSp modSp new mod">
        <pc:chgData name="Pablo Esteban Gutiérrez-Fonseca (he/him)" userId="25bdc618-995f-415b-9b28-31563f05eb38" providerId="ADAL" clId="{C9F5A170-0572-40E5-94C2-5662912AB829}" dt="2024-01-23T02:00:53.531" v="596" actId="14100"/>
        <pc:sldMkLst>
          <pc:docMk/>
          <pc:sldMk cId="1905980464" sldId="488"/>
        </pc:sldMkLst>
      </pc:sldChg>
      <pc:sldChg chg="addSp modSp new mod">
        <pc:chgData name="Pablo Esteban Gutiérrez-Fonseca (he/him)" userId="25bdc618-995f-415b-9b28-31563f05eb38" providerId="ADAL" clId="{C9F5A170-0572-40E5-94C2-5662912AB829}" dt="2024-01-23T02:01:21.043" v="599" actId="14100"/>
        <pc:sldMkLst>
          <pc:docMk/>
          <pc:sldMk cId="1597268128" sldId="489"/>
        </pc:sldMkLst>
      </pc:sldChg>
      <pc:sldChg chg="addSp modSp new mod">
        <pc:chgData name="Pablo Esteban Gutiérrez-Fonseca (he/him)" userId="25bdc618-995f-415b-9b28-31563f05eb38" providerId="ADAL" clId="{C9F5A170-0572-40E5-94C2-5662912AB829}" dt="2024-01-23T02:02:09.407" v="603" actId="14100"/>
        <pc:sldMkLst>
          <pc:docMk/>
          <pc:sldMk cId="3125127035" sldId="490"/>
        </pc:sldMkLst>
      </pc:sldChg>
      <pc:sldChg chg="addSp modSp new mod">
        <pc:chgData name="Pablo Esteban Gutiérrez-Fonseca (he/him)" userId="25bdc618-995f-415b-9b28-31563f05eb38" providerId="ADAL" clId="{C9F5A170-0572-40E5-94C2-5662912AB829}" dt="2024-01-23T02:03:25.289" v="607" actId="14100"/>
        <pc:sldMkLst>
          <pc:docMk/>
          <pc:sldMk cId="2566416416" sldId="491"/>
        </pc:sldMkLst>
      </pc:sldChg>
      <pc:sldChg chg="addSp modSp new mod">
        <pc:chgData name="Pablo Esteban Gutiérrez-Fonseca (he/him)" userId="25bdc618-995f-415b-9b28-31563f05eb38" providerId="ADAL" clId="{C9F5A170-0572-40E5-94C2-5662912AB829}" dt="2024-01-23T02:06:50.549" v="611" actId="14100"/>
        <pc:sldMkLst>
          <pc:docMk/>
          <pc:sldMk cId="1151654803" sldId="492"/>
        </pc:sldMkLst>
      </pc:sldChg>
      <pc:sldChg chg="addSp modSp new mod">
        <pc:chgData name="Pablo Esteban Gutiérrez-Fonseca (he/him)" userId="25bdc618-995f-415b-9b28-31563f05eb38" providerId="ADAL" clId="{C9F5A170-0572-40E5-94C2-5662912AB829}" dt="2024-01-23T02:15:22.447" v="624" actId="14100"/>
        <pc:sldMkLst>
          <pc:docMk/>
          <pc:sldMk cId="2395204267" sldId="493"/>
        </pc:sldMkLst>
      </pc:sldChg>
      <pc:sldChg chg="modSp add mod">
        <pc:chgData name="Pablo Esteban Gutiérrez-Fonseca (he/him)" userId="25bdc618-995f-415b-9b28-31563f05eb38" providerId="ADAL" clId="{C9F5A170-0572-40E5-94C2-5662912AB829}" dt="2024-01-23T02:16:51.802" v="630" actId="33524"/>
        <pc:sldMkLst>
          <pc:docMk/>
          <pc:sldMk cId="2990824887" sldId="494"/>
        </pc:sldMkLst>
      </pc:sldChg>
      <pc:sldChg chg="addSp modSp new mod">
        <pc:chgData name="Pablo Esteban Gutiérrez-Fonseca (he/him)" userId="25bdc618-995f-415b-9b28-31563f05eb38" providerId="ADAL" clId="{C9F5A170-0572-40E5-94C2-5662912AB829}" dt="2024-01-23T02:17:41.726" v="634" actId="14100"/>
        <pc:sldMkLst>
          <pc:docMk/>
          <pc:sldMk cId="1338256098" sldId="495"/>
        </pc:sldMkLst>
      </pc:sldChg>
      <pc:sldChg chg="modSp add mod">
        <pc:chgData name="Pablo Esteban Gutiérrez-Fonseca (he/him)" userId="25bdc618-995f-415b-9b28-31563f05eb38" providerId="ADAL" clId="{C9F5A170-0572-40E5-94C2-5662912AB829}" dt="2024-01-23T02:20:03.641" v="637" actId="27636"/>
        <pc:sldMkLst>
          <pc:docMk/>
          <pc:sldMk cId="2463358213" sldId="496"/>
        </pc:sldMkLst>
      </pc:sldChg>
      <pc:sldChg chg="modSp add mod">
        <pc:chgData name="Pablo Esteban Gutiérrez-Fonseca (he/him)" userId="25bdc618-995f-415b-9b28-31563f05eb38" providerId="ADAL" clId="{C9F5A170-0572-40E5-94C2-5662912AB829}" dt="2024-01-23T02:20:03.664" v="638" actId="27636"/>
        <pc:sldMkLst>
          <pc:docMk/>
          <pc:sldMk cId="2793329851" sldId="497"/>
        </pc:sldMkLst>
      </pc:sldChg>
      <pc:sldChg chg="modSp add mod">
        <pc:chgData name="Pablo Esteban Gutiérrez-Fonseca (he/him)" userId="25bdc618-995f-415b-9b28-31563f05eb38" providerId="ADAL" clId="{C9F5A170-0572-40E5-94C2-5662912AB829}" dt="2024-01-23T02:20:03.664" v="639" actId="27636"/>
        <pc:sldMkLst>
          <pc:docMk/>
          <pc:sldMk cId="2601495916" sldId="498"/>
        </pc:sldMkLst>
      </pc:sldChg>
      <pc:sldChg chg="modSp add mod">
        <pc:chgData name="Pablo Esteban Gutiérrez-Fonseca (he/him)" userId="25bdc618-995f-415b-9b28-31563f05eb38" providerId="ADAL" clId="{C9F5A170-0572-40E5-94C2-5662912AB829}" dt="2024-01-23T02:20:03.681" v="640" actId="27636"/>
        <pc:sldMkLst>
          <pc:docMk/>
          <pc:sldMk cId="3865203793" sldId="499"/>
        </pc:sldMkLst>
      </pc:sldChg>
      <pc:sldChg chg="add">
        <pc:chgData name="Pablo Esteban Gutiérrez-Fonseca (he/him)" userId="25bdc618-995f-415b-9b28-31563f05eb38" providerId="ADAL" clId="{C9F5A170-0572-40E5-94C2-5662912AB829}" dt="2024-01-23T02:21:04.053" v="641"/>
        <pc:sldMkLst>
          <pc:docMk/>
          <pc:sldMk cId="2399511772" sldId="500"/>
        </pc:sldMkLst>
      </pc:sldChg>
      <pc:sldChg chg="add">
        <pc:chgData name="Pablo Esteban Gutiérrez-Fonseca (he/him)" userId="25bdc618-995f-415b-9b28-31563f05eb38" providerId="ADAL" clId="{C9F5A170-0572-40E5-94C2-5662912AB829}" dt="2024-01-23T02:21:04.053" v="641"/>
        <pc:sldMkLst>
          <pc:docMk/>
          <pc:sldMk cId="881376601" sldId="501"/>
        </pc:sldMkLst>
      </pc:sldChg>
      <pc:sldChg chg="add setBg">
        <pc:chgData name="Pablo Esteban Gutiérrez-Fonseca (he/him)" userId="25bdc618-995f-415b-9b28-31563f05eb38" providerId="ADAL" clId="{C9F5A170-0572-40E5-94C2-5662912AB829}" dt="2024-01-23T02:21:04.053" v="641"/>
        <pc:sldMkLst>
          <pc:docMk/>
          <pc:sldMk cId="3505763749" sldId="502"/>
        </pc:sldMkLst>
      </pc:sldChg>
      <pc:sldChg chg="add">
        <pc:chgData name="Pablo Esteban Gutiérrez-Fonseca (he/him)" userId="25bdc618-995f-415b-9b28-31563f05eb38" providerId="ADAL" clId="{C9F5A170-0572-40E5-94C2-5662912AB829}" dt="2024-01-23T02:21:04.053" v="641"/>
        <pc:sldMkLst>
          <pc:docMk/>
          <pc:sldMk cId="1453319229" sldId="503"/>
        </pc:sldMkLst>
      </pc:sldChg>
      <pc:sldChg chg="add">
        <pc:chgData name="Pablo Esteban Gutiérrez-Fonseca (he/him)" userId="25bdc618-995f-415b-9b28-31563f05eb38" providerId="ADAL" clId="{C9F5A170-0572-40E5-94C2-5662912AB829}" dt="2024-01-23T02:21:04.053" v="641"/>
        <pc:sldMkLst>
          <pc:docMk/>
          <pc:sldMk cId="307357954" sldId="504"/>
        </pc:sldMkLst>
      </pc:sldChg>
      <pc:sldChg chg="add">
        <pc:chgData name="Pablo Esteban Gutiérrez-Fonseca (he/him)" userId="25bdc618-995f-415b-9b28-31563f05eb38" providerId="ADAL" clId="{C9F5A170-0572-40E5-94C2-5662912AB829}" dt="2024-01-23T02:21:04.053" v="641"/>
        <pc:sldMkLst>
          <pc:docMk/>
          <pc:sldMk cId="2486341149" sldId="505"/>
        </pc:sldMkLst>
      </pc:sldChg>
      <pc:sldChg chg="add">
        <pc:chgData name="Pablo Esteban Gutiérrez-Fonseca (he/him)" userId="25bdc618-995f-415b-9b28-31563f05eb38" providerId="ADAL" clId="{C9F5A170-0572-40E5-94C2-5662912AB829}" dt="2024-01-23T02:21:04.053" v="641"/>
        <pc:sldMkLst>
          <pc:docMk/>
          <pc:sldMk cId="1814095039" sldId="506"/>
        </pc:sldMkLst>
      </pc:sldChg>
      <pc:sldChg chg="modSp add mod">
        <pc:chgData name="Pablo Esteban Gutiérrez-Fonseca (he/him)" userId="25bdc618-995f-415b-9b28-31563f05eb38" providerId="ADAL" clId="{C9F5A170-0572-40E5-94C2-5662912AB829}" dt="2024-01-23T02:23:11.390" v="643" actId="27636"/>
        <pc:sldMkLst>
          <pc:docMk/>
          <pc:sldMk cId="1484814049" sldId="507"/>
        </pc:sldMkLst>
      </pc:sldChg>
      <pc:sldChg chg="add">
        <pc:chgData name="Pablo Esteban Gutiérrez-Fonseca (he/him)" userId="25bdc618-995f-415b-9b28-31563f05eb38" providerId="ADAL" clId="{C9F5A170-0572-40E5-94C2-5662912AB829}" dt="2024-01-23T02:23:11.294" v="642"/>
        <pc:sldMkLst>
          <pc:docMk/>
          <pc:sldMk cId="974769991" sldId="508"/>
        </pc:sldMkLst>
      </pc:sldChg>
      <pc:sldChg chg="add">
        <pc:chgData name="Pablo Esteban Gutiérrez-Fonseca (he/him)" userId="25bdc618-995f-415b-9b28-31563f05eb38" providerId="ADAL" clId="{C9F5A170-0572-40E5-94C2-5662912AB829}" dt="2024-01-23T02:23:11.294" v="642"/>
        <pc:sldMkLst>
          <pc:docMk/>
          <pc:sldMk cId="2408316392" sldId="509"/>
        </pc:sldMkLst>
      </pc:sldChg>
      <pc:sldChg chg="add">
        <pc:chgData name="Pablo Esteban Gutiérrez-Fonseca (he/him)" userId="25bdc618-995f-415b-9b28-31563f05eb38" providerId="ADAL" clId="{C9F5A170-0572-40E5-94C2-5662912AB829}" dt="2024-01-23T02:23:11.294" v="642"/>
        <pc:sldMkLst>
          <pc:docMk/>
          <pc:sldMk cId="3851954016" sldId="510"/>
        </pc:sldMkLst>
      </pc:sldChg>
      <pc:sldChg chg="add">
        <pc:chgData name="Pablo Esteban Gutiérrez-Fonseca (he/him)" userId="25bdc618-995f-415b-9b28-31563f05eb38" providerId="ADAL" clId="{C9F5A170-0572-40E5-94C2-5662912AB829}" dt="2024-01-23T02:23:11.294" v="642"/>
        <pc:sldMkLst>
          <pc:docMk/>
          <pc:sldMk cId="478122634" sldId="511"/>
        </pc:sldMkLst>
      </pc:sldChg>
      <pc:sldChg chg="add">
        <pc:chgData name="Pablo Esteban Gutiérrez-Fonseca (he/him)" userId="25bdc618-995f-415b-9b28-31563f05eb38" providerId="ADAL" clId="{C9F5A170-0572-40E5-94C2-5662912AB829}" dt="2024-01-23T02:23:11.294" v="642"/>
        <pc:sldMkLst>
          <pc:docMk/>
          <pc:sldMk cId="1037943182" sldId="512"/>
        </pc:sldMkLst>
      </pc:sldChg>
      <pc:sldChg chg="add">
        <pc:chgData name="Pablo Esteban Gutiérrez-Fonseca (he/him)" userId="25bdc618-995f-415b-9b28-31563f05eb38" providerId="ADAL" clId="{C9F5A170-0572-40E5-94C2-5662912AB829}" dt="2024-01-23T02:23:11.294" v="642"/>
        <pc:sldMkLst>
          <pc:docMk/>
          <pc:sldMk cId="2676969251" sldId="513"/>
        </pc:sldMkLst>
      </pc:sldChg>
      <pc:sldChg chg="add">
        <pc:chgData name="Pablo Esteban Gutiérrez-Fonseca (he/him)" userId="25bdc618-995f-415b-9b28-31563f05eb38" providerId="ADAL" clId="{C9F5A170-0572-40E5-94C2-5662912AB829}" dt="2024-01-23T02:23:11.294" v="642"/>
        <pc:sldMkLst>
          <pc:docMk/>
          <pc:sldMk cId="3133940429" sldId="514"/>
        </pc:sldMkLst>
      </pc:sldChg>
      <pc:sldChg chg="add">
        <pc:chgData name="Pablo Esteban Gutiérrez-Fonseca (he/him)" userId="25bdc618-995f-415b-9b28-31563f05eb38" providerId="ADAL" clId="{C9F5A170-0572-40E5-94C2-5662912AB829}" dt="2024-01-23T02:23:11.294" v="642"/>
        <pc:sldMkLst>
          <pc:docMk/>
          <pc:sldMk cId="2015332103" sldId="515"/>
        </pc:sldMkLst>
      </pc:sldChg>
      <pc:sldChg chg="add">
        <pc:chgData name="Pablo Esteban Gutiérrez-Fonseca (he/him)" userId="25bdc618-995f-415b-9b28-31563f05eb38" providerId="ADAL" clId="{C9F5A170-0572-40E5-94C2-5662912AB829}" dt="2024-01-23T02:23:11.294" v="642"/>
        <pc:sldMkLst>
          <pc:docMk/>
          <pc:sldMk cId="925381149" sldId="516"/>
        </pc:sldMkLst>
      </pc:sldChg>
      <pc:sldChg chg="modSp">
        <pc:chgData name="Pablo Esteban Gutiérrez-Fonseca (he/him)" userId="25bdc618-995f-415b-9b28-31563f05eb38" providerId="ADAL" clId="{C9F5A170-0572-40E5-94C2-5662912AB829}" dt="2024-01-25T02:54:50.597" v="768" actId="1076"/>
        <pc:sldMkLst>
          <pc:docMk/>
          <pc:sldMk cId="2210598294" sldId="518"/>
        </pc:sldMkLst>
      </pc:sldChg>
      <pc:sldChg chg="addSp modSp mod modAnim">
        <pc:chgData name="Pablo Esteban Gutiérrez-Fonseca (he/him)" userId="25bdc618-995f-415b-9b28-31563f05eb38" providerId="ADAL" clId="{C9F5A170-0572-40E5-94C2-5662912AB829}" dt="2024-01-25T02:54:24.558" v="762"/>
        <pc:sldMkLst>
          <pc:docMk/>
          <pc:sldMk cId="2129815185" sldId="519"/>
        </pc:sldMkLst>
      </pc:sldChg>
      <pc:sldChg chg="addSp delSp modSp new mod">
        <pc:chgData name="Pablo Esteban Gutiérrez-Fonseca (he/him)" userId="25bdc618-995f-415b-9b28-31563f05eb38" providerId="ADAL" clId="{C9F5A170-0572-40E5-94C2-5662912AB829}" dt="2024-01-25T03:29:51.767" v="908" actId="14734"/>
        <pc:sldMkLst>
          <pc:docMk/>
          <pc:sldMk cId="3124979211" sldId="523"/>
        </pc:sldMkLst>
      </pc:sldChg>
      <pc:sldChg chg="addSp delSp modSp add mod">
        <pc:chgData name="Pablo Esteban Gutiérrez-Fonseca (he/him)" userId="25bdc618-995f-415b-9b28-31563f05eb38" providerId="ADAL" clId="{C9F5A170-0572-40E5-94C2-5662912AB829}" dt="2024-01-25T03:26:41.033" v="899" actId="1076"/>
        <pc:sldMkLst>
          <pc:docMk/>
          <pc:sldMk cId="3286664169" sldId="524"/>
        </pc:sldMkLst>
      </pc:sldChg>
    </pc:docChg>
  </pc:docChgLst>
  <pc:docChgLst>
    <pc:chgData name="Pablo Esteban Gutiérrez-Fonseca (he/him)" userId="25bdc618-995f-415b-9b28-31563f05eb38" providerId="ADAL" clId="{8601F9D0-5A00-4D34-B343-C5EF2EE248B3}"/>
    <pc:docChg chg="undo custSel modSld">
      <pc:chgData name="Pablo Esteban Gutiérrez-Fonseca (he/him)" userId="25bdc618-995f-415b-9b28-31563f05eb38" providerId="ADAL" clId="{8601F9D0-5A00-4D34-B343-C5EF2EE248B3}" dt="2025-01-01T23:28:40.873" v="6" actId="14100"/>
      <pc:docMkLst>
        <pc:docMk/>
      </pc:docMkLst>
      <pc:sldChg chg="modSp mod">
        <pc:chgData name="Pablo Esteban Gutiérrez-Fonseca (he/him)" userId="25bdc618-995f-415b-9b28-31563f05eb38" providerId="ADAL" clId="{8601F9D0-5A00-4D34-B343-C5EF2EE248B3}" dt="2025-01-01T21:50:09.771" v="2"/>
        <pc:sldMkLst>
          <pc:docMk/>
          <pc:sldMk cId="2463358213" sldId="496"/>
        </pc:sldMkLst>
        <pc:spChg chg="mod">
          <ac:chgData name="Pablo Esteban Gutiérrez-Fonseca (he/him)" userId="25bdc618-995f-415b-9b28-31563f05eb38" providerId="ADAL" clId="{8601F9D0-5A00-4D34-B343-C5EF2EE248B3}" dt="2025-01-01T21:50:09.771" v="2"/>
          <ac:spMkLst>
            <pc:docMk/>
            <pc:sldMk cId="2463358213" sldId="496"/>
            <ac:spMk id="7" creationId="{00000000-0000-0000-0000-000000000000}"/>
          </ac:spMkLst>
        </pc:spChg>
      </pc:sldChg>
      <pc:sldChg chg="modSp mod">
        <pc:chgData name="Pablo Esteban Gutiérrez-Fonseca (he/him)" userId="25bdc618-995f-415b-9b28-31563f05eb38" providerId="ADAL" clId="{8601F9D0-5A00-4D34-B343-C5EF2EE248B3}" dt="2025-01-01T23:28:40.873" v="6" actId="14100"/>
        <pc:sldMkLst>
          <pc:docMk/>
          <pc:sldMk cId="2399511772" sldId="500"/>
        </pc:sldMkLst>
        <pc:spChg chg="mod">
          <ac:chgData name="Pablo Esteban Gutiérrez-Fonseca (he/him)" userId="25bdc618-995f-415b-9b28-31563f05eb38" providerId="ADAL" clId="{8601F9D0-5A00-4D34-B343-C5EF2EE248B3}" dt="2025-01-01T23:28:40.873" v="6" actId="14100"/>
          <ac:spMkLst>
            <pc:docMk/>
            <pc:sldMk cId="2399511772" sldId="500"/>
            <ac:spMk id="7" creationId="{00000000-0000-0000-0000-000000000000}"/>
          </ac:spMkLst>
        </pc:spChg>
      </pc:sldChg>
    </pc:docChg>
  </pc:docChgLst>
  <pc:docChgLst>
    <pc:chgData name="Pablo Esteban Gutiérrez-Fonseca (he/him)" userId="25bdc618-995f-415b-9b28-31563f05eb38" providerId="ADAL" clId="{26235E36-85F5-4757-91AB-C6409D3681A8}"/>
    <pc:docChg chg="undo custSel addSld delSld modSld">
      <pc:chgData name="Pablo Esteban Gutiérrez-Fonseca (he/him)" userId="25bdc618-995f-415b-9b28-31563f05eb38" providerId="ADAL" clId="{26235E36-85F5-4757-91AB-C6409D3681A8}" dt="2024-09-03T03:30:21.842" v="6649" actId="1076"/>
      <pc:docMkLst>
        <pc:docMk/>
      </pc:docMkLst>
      <pc:sldChg chg="modSp del setBg">
        <pc:chgData name="Pablo Esteban Gutiérrez-Fonseca (he/him)" userId="25bdc618-995f-415b-9b28-31563f05eb38" providerId="ADAL" clId="{26235E36-85F5-4757-91AB-C6409D3681A8}" dt="2024-09-02T16:18:01.671" v="11" actId="47"/>
        <pc:sldMkLst>
          <pc:docMk/>
          <pc:sldMk cId="0" sldId="256"/>
        </pc:sldMkLst>
      </pc:sldChg>
      <pc:sldChg chg="modSp mod">
        <pc:chgData name="Pablo Esteban Gutiérrez-Fonseca (he/him)" userId="25bdc618-995f-415b-9b28-31563f05eb38" providerId="ADAL" clId="{26235E36-85F5-4757-91AB-C6409D3681A8}" dt="2024-09-02T16:21:34.309" v="56" actId="404"/>
        <pc:sldMkLst>
          <pc:docMk/>
          <pc:sldMk cId="105799717" sldId="448"/>
        </pc:sldMkLst>
      </pc:sldChg>
      <pc:sldChg chg="modSp mod">
        <pc:chgData name="Pablo Esteban Gutiérrez-Fonseca (he/him)" userId="25bdc618-995f-415b-9b28-31563f05eb38" providerId="ADAL" clId="{26235E36-85F5-4757-91AB-C6409D3681A8}" dt="2024-09-02T16:21:25.787" v="54" actId="20577"/>
        <pc:sldMkLst>
          <pc:docMk/>
          <pc:sldMk cId="1074485426" sldId="469"/>
        </pc:sldMkLst>
      </pc:sldChg>
      <pc:sldChg chg="modSp mod">
        <pc:chgData name="Pablo Esteban Gutiérrez-Fonseca (he/him)" userId="25bdc618-995f-415b-9b28-31563f05eb38" providerId="ADAL" clId="{26235E36-85F5-4757-91AB-C6409D3681A8}" dt="2024-09-02T16:25:10.735" v="70" actId="20577"/>
        <pc:sldMkLst>
          <pc:docMk/>
          <pc:sldMk cId="1062413715" sldId="471"/>
        </pc:sldMkLst>
      </pc:sldChg>
      <pc:sldChg chg="modSp mod">
        <pc:chgData name="Pablo Esteban Gutiérrez-Fonseca (he/him)" userId="25bdc618-995f-415b-9b28-31563f05eb38" providerId="ADAL" clId="{26235E36-85F5-4757-91AB-C6409D3681A8}" dt="2024-09-02T16:39:21.190" v="470" actId="20577"/>
        <pc:sldMkLst>
          <pc:docMk/>
          <pc:sldMk cId="3578104298" sldId="472"/>
        </pc:sldMkLst>
      </pc:sldChg>
      <pc:sldChg chg="del">
        <pc:chgData name="Pablo Esteban Gutiérrez-Fonseca (he/him)" userId="25bdc618-995f-415b-9b28-31563f05eb38" providerId="ADAL" clId="{26235E36-85F5-4757-91AB-C6409D3681A8}" dt="2024-09-02T16:31:02.163" v="439" actId="47"/>
        <pc:sldMkLst>
          <pc:docMk/>
          <pc:sldMk cId="947496512" sldId="473"/>
        </pc:sldMkLst>
      </pc:sldChg>
      <pc:sldChg chg="modSp mod">
        <pc:chgData name="Pablo Esteban Gutiérrez-Fonseca (he/him)" userId="25bdc618-995f-415b-9b28-31563f05eb38" providerId="ADAL" clId="{26235E36-85F5-4757-91AB-C6409D3681A8}" dt="2024-09-02T16:42:47.739" v="738" actId="20577"/>
        <pc:sldMkLst>
          <pc:docMk/>
          <pc:sldMk cId="2322655234" sldId="474"/>
        </pc:sldMkLst>
      </pc:sldChg>
      <pc:sldChg chg="del">
        <pc:chgData name="Pablo Esteban Gutiérrez-Fonseca (he/him)" userId="25bdc618-995f-415b-9b28-31563f05eb38" providerId="ADAL" clId="{26235E36-85F5-4757-91AB-C6409D3681A8}" dt="2024-09-02T16:43:26.618" v="742" actId="47"/>
        <pc:sldMkLst>
          <pc:docMk/>
          <pc:sldMk cId="3425007778" sldId="475"/>
        </pc:sldMkLst>
      </pc:sldChg>
      <pc:sldChg chg="del">
        <pc:chgData name="Pablo Esteban Gutiérrez-Fonseca (he/him)" userId="25bdc618-995f-415b-9b28-31563f05eb38" providerId="ADAL" clId="{26235E36-85F5-4757-91AB-C6409D3681A8}" dt="2024-09-02T18:16:44.642" v="1392" actId="47"/>
        <pc:sldMkLst>
          <pc:docMk/>
          <pc:sldMk cId="944901183" sldId="476"/>
        </pc:sldMkLst>
      </pc:sldChg>
      <pc:sldChg chg="del">
        <pc:chgData name="Pablo Esteban Gutiérrez-Fonseca (he/him)" userId="25bdc618-995f-415b-9b28-31563f05eb38" providerId="ADAL" clId="{26235E36-85F5-4757-91AB-C6409D3681A8}" dt="2024-09-02T18:19:20.154" v="1407" actId="47"/>
        <pc:sldMkLst>
          <pc:docMk/>
          <pc:sldMk cId="655493752" sldId="477"/>
        </pc:sldMkLst>
      </pc:sldChg>
      <pc:sldChg chg="del">
        <pc:chgData name="Pablo Esteban Gutiérrez-Fonseca (he/him)" userId="25bdc618-995f-415b-9b28-31563f05eb38" providerId="ADAL" clId="{26235E36-85F5-4757-91AB-C6409D3681A8}" dt="2024-09-02T18:22:04.726" v="1564" actId="47"/>
        <pc:sldMkLst>
          <pc:docMk/>
          <pc:sldMk cId="1785488601" sldId="478"/>
        </pc:sldMkLst>
      </pc:sldChg>
      <pc:sldChg chg="del">
        <pc:chgData name="Pablo Esteban Gutiérrez-Fonseca (he/him)" userId="25bdc618-995f-415b-9b28-31563f05eb38" providerId="ADAL" clId="{26235E36-85F5-4757-91AB-C6409D3681A8}" dt="2024-09-02T18:22:19.605" v="1565" actId="47"/>
        <pc:sldMkLst>
          <pc:docMk/>
          <pc:sldMk cId="4033457295" sldId="479"/>
        </pc:sldMkLst>
      </pc:sldChg>
      <pc:sldChg chg="addSp delSp modSp mod chgLayout">
        <pc:chgData name="Pablo Esteban Gutiérrez-Fonseca (he/him)" userId="25bdc618-995f-415b-9b28-31563f05eb38" providerId="ADAL" clId="{26235E36-85F5-4757-91AB-C6409D3681A8}" dt="2024-09-02T17:55:53.086" v="1163" actId="108"/>
        <pc:sldMkLst>
          <pc:docMk/>
          <pc:sldMk cId="2457321378" sldId="480"/>
        </pc:sldMkLst>
      </pc:sldChg>
      <pc:sldChg chg="delSp modSp mod modClrScheme chgLayout">
        <pc:chgData name="Pablo Esteban Gutiérrez-Fonseca (he/him)" userId="25bdc618-995f-415b-9b28-31563f05eb38" providerId="ADAL" clId="{26235E36-85F5-4757-91AB-C6409D3681A8}" dt="2024-09-03T03:30:21.842" v="6649" actId="1076"/>
        <pc:sldMkLst>
          <pc:docMk/>
          <pc:sldMk cId="2858107554" sldId="481"/>
        </pc:sldMkLst>
      </pc:sldChg>
      <pc:sldChg chg="del">
        <pc:chgData name="Pablo Esteban Gutiérrez-Fonseca (he/him)" userId="25bdc618-995f-415b-9b28-31563f05eb38" providerId="ADAL" clId="{26235E36-85F5-4757-91AB-C6409D3681A8}" dt="2024-09-02T18:32:49.435" v="2091" actId="47"/>
        <pc:sldMkLst>
          <pc:docMk/>
          <pc:sldMk cId="4145212817" sldId="482"/>
        </pc:sldMkLst>
      </pc:sldChg>
      <pc:sldChg chg="del">
        <pc:chgData name="Pablo Esteban Gutiérrez-Fonseca (he/him)" userId="25bdc618-995f-415b-9b28-31563f05eb38" providerId="ADAL" clId="{26235E36-85F5-4757-91AB-C6409D3681A8}" dt="2024-09-02T18:39:15.284" v="2399" actId="47"/>
        <pc:sldMkLst>
          <pc:docMk/>
          <pc:sldMk cId="702683578" sldId="483"/>
        </pc:sldMkLst>
      </pc:sldChg>
      <pc:sldChg chg="del">
        <pc:chgData name="Pablo Esteban Gutiérrez-Fonseca (he/him)" userId="25bdc618-995f-415b-9b28-31563f05eb38" providerId="ADAL" clId="{26235E36-85F5-4757-91AB-C6409D3681A8}" dt="2024-09-03T00:28:17.200" v="2670" actId="47"/>
        <pc:sldMkLst>
          <pc:docMk/>
          <pc:sldMk cId="3774236514" sldId="484"/>
        </pc:sldMkLst>
      </pc:sldChg>
      <pc:sldChg chg="del">
        <pc:chgData name="Pablo Esteban Gutiérrez-Fonseca (he/him)" userId="25bdc618-995f-415b-9b28-31563f05eb38" providerId="ADAL" clId="{26235E36-85F5-4757-91AB-C6409D3681A8}" dt="2024-09-03T00:42:36.120" v="3268" actId="47"/>
        <pc:sldMkLst>
          <pc:docMk/>
          <pc:sldMk cId="2845995362" sldId="485"/>
        </pc:sldMkLst>
      </pc:sldChg>
      <pc:sldChg chg="del">
        <pc:chgData name="Pablo Esteban Gutiérrez-Fonseca (he/him)" userId="25bdc618-995f-415b-9b28-31563f05eb38" providerId="ADAL" clId="{26235E36-85F5-4757-91AB-C6409D3681A8}" dt="2024-09-03T00:48:13.546" v="3776" actId="47"/>
        <pc:sldMkLst>
          <pc:docMk/>
          <pc:sldMk cId="3200151888" sldId="486"/>
        </pc:sldMkLst>
      </pc:sldChg>
      <pc:sldChg chg="del">
        <pc:chgData name="Pablo Esteban Gutiérrez-Fonseca (he/him)" userId="25bdc618-995f-415b-9b28-31563f05eb38" providerId="ADAL" clId="{26235E36-85F5-4757-91AB-C6409D3681A8}" dt="2024-09-03T00:52:12.407" v="4036" actId="47"/>
        <pc:sldMkLst>
          <pc:docMk/>
          <pc:sldMk cId="149795613" sldId="487"/>
        </pc:sldMkLst>
      </pc:sldChg>
      <pc:sldChg chg="del">
        <pc:chgData name="Pablo Esteban Gutiérrez-Fonseca (he/him)" userId="25bdc618-995f-415b-9b28-31563f05eb38" providerId="ADAL" clId="{26235E36-85F5-4757-91AB-C6409D3681A8}" dt="2024-09-03T00:52:24.508" v="4037" actId="47"/>
        <pc:sldMkLst>
          <pc:docMk/>
          <pc:sldMk cId="1905980464" sldId="488"/>
        </pc:sldMkLst>
      </pc:sldChg>
      <pc:sldChg chg="del">
        <pc:chgData name="Pablo Esteban Gutiérrez-Fonseca (he/him)" userId="25bdc618-995f-415b-9b28-31563f05eb38" providerId="ADAL" clId="{26235E36-85F5-4757-91AB-C6409D3681A8}" dt="2024-09-03T00:58:27.717" v="4464" actId="47"/>
        <pc:sldMkLst>
          <pc:docMk/>
          <pc:sldMk cId="1597268128" sldId="489"/>
        </pc:sldMkLst>
      </pc:sldChg>
      <pc:sldChg chg="del">
        <pc:chgData name="Pablo Esteban Gutiérrez-Fonseca (he/him)" userId="25bdc618-995f-415b-9b28-31563f05eb38" providerId="ADAL" clId="{26235E36-85F5-4757-91AB-C6409D3681A8}" dt="2024-09-03T02:30:58.355" v="4819" actId="47"/>
        <pc:sldMkLst>
          <pc:docMk/>
          <pc:sldMk cId="3125127035" sldId="490"/>
        </pc:sldMkLst>
      </pc:sldChg>
      <pc:sldChg chg="addSp delSp del mod">
        <pc:chgData name="Pablo Esteban Gutiérrez-Fonseca (he/him)" userId="25bdc618-995f-415b-9b28-31563f05eb38" providerId="ADAL" clId="{26235E36-85F5-4757-91AB-C6409D3681A8}" dt="2024-09-03T02:37:09.332" v="5430" actId="47"/>
        <pc:sldMkLst>
          <pc:docMk/>
          <pc:sldMk cId="2566416416" sldId="491"/>
        </pc:sldMkLst>
      </pc:sldChg>
      <pc:sldChg chg="del">
        <pc:chgData name="Pablo Esteban Gutiérrez-Fonseca (he/him)" userId="25bdc618-995f-415b-9b28-31563f05eb38" providerId="ADAL" clId="{26235E36-85F5-4757-91AB-C6409D3681A8}" dt="2024-09-03T02:44:13.683" v="5966" actId="47"/>
        <pc:sldMkLst>
          <pc:docMk/>
          <pc:sldMk cId="1151654803" sldId="492"/>
        </pc:sldMkLst>
      </pc:sldChg>
      <pc:sldChg chg="del">
        <pc:chgData name="Pablo Esteban Gutiérrez-Fonseca (he/him)" userId="25bdc618-995f-415b-9b28-31563f05eb38" providerId="ADAL" clId="{26235E36-85F5-4757-91AB-C6409D3681A8}" dt="2024-09-03T02:58:25.775" v="6545" actId="47"/>
        <pc:sldMkLst>
          <pc:docMk/>
          <pc:sldMk cId="2395204267" sldId="493"/>
        </pc:sldMkLst>
      </pc:sldChg>
      <pc:sldChg chg="del">
        <pc:chgData name="Pablo Esteban Gutiérrez-Fonseca (he/him)" userId="25bdc618-995f-415b-9b28-31563f05eb38" providerId="ADAL" clId="{26235E36-85F5-4757-91AB-C6409D3681A8}" dt="2024-09-02T18:06:06.247" v="1164" actId="47"/>
        <pc:sldMkLst>
          <pc:docMk/>
          <pc:sldMk cId="1814095039" sldId="506"/>
        </pc:sldMkLst>
      </pc:sldChg>
      <pc:sldChg chg="del">
        <pc:chgData name="Pablo Esteban Gutiérrez-Fonseca (he/him)" userId="25bdc618-995f-415b-9b28-31563f05eb38" providerId="ADAL" clId="{26235E36-85F5-4757-91AB-C6409D3681A8}" dt="2024-09-02T18:06:06.247" v="1164" actId="47"/>
        <pc:sldMkLst>
          <pc:docMk/>
          <pc:sldMk cId="1484814049" sldId="507"/>
        </pc:sldMkLst>
      </pc:sldChg>
      <pc:sldChg chg="del">
        <pc:chgData name="Pablo Esteban Gutiérrez-Fonseca (he/him)" userId="25bdc618-995f-415b-9b28-31563f05eb38" providerId="ADAL" clId="{26235E36-85F5-4757-91AB-C6409D3681A8}" dt="2024-09-02T18:06:06.247" v="1164" actId="47"/>
        <pc:sldMkLst>
          <pc:docMk/>
          <pc:sldMk cId="974769991" sldId="508"/>
        </pc:sldMkLst>
      </pc:sldChg>
      <pc:sldChg chg="del">
        <pc:chgData name="Pablo Esteban Gutiérrez-Fonseca (he/him)" userId="25bdc618-995f-415b-9b28-31563f05eb38" providerId="ADAL" clId="{26235E36-85F5-4757-91AB-C6409D3681A8}" dt="2024-09-02T18:06:06.247" v="1164" actId="47"/>
        <pc:sldMkLst>
          <pc:docMk/>
          <pc:sldMk cId="2408316392" sldId="509"/>
        </pc:sldMkLst>
      </pc:sldChg>
      <pc:sldChg chg="del">
        <pc:chgData name="Pablo Esteban Gutiérrez-Fonseca (he/him)" userId="25bdc618-995f-415b-9b28-31563f05eb38" providerId="ADAL" clId="{26235E36-85F5-4757-91AB-C6409D3681A8}" dt="2024-09-02T18:06:06.247" v="1164" actId="47"/>
        <pc:sldMkLst>
          <pc:docMk/>
          <pc:sldMk cId="3851954016" sldId="510"/>
        </pc:sldMkLst>
      </pc:sldChg>
      <pc:sldChg chg="del">
        <pc:chgData name="Pablo Esteban Gutiérrez-Fonseca (he/him)" userId="25bdc618-995f-415b-9b28-31563f05eb38" providerId="ADAL" clId="{26235E36-85F5-4757-91AB-C6409D3681A8}" dt="2024-09-02T18:06:06.247" v="1164" actId="47"/>
        <pc:sldMkLst>
          <pc:docMk/>
          <pc:sldMk cId="478122634" sldId="511"/>
        </pc:sldMkLst>
      </pc:sldChg>
      <pc:sldChg chg="del">
        <pc:chgData name="Pablo Esteban Gutiérrez-Fonseca (he/him)" userId="25bdc618-995f-415b-9b28-31563f05eb38" providerId="ADAL" clId="{26235E36-85F5-4757-91AB-C6409D3681A8}" dt="2024-09-02T18:06:06.247" v="1164" actId="47"/>
        <pc:sldMkLst>
          <pc:docMk/>
          <pc:sldMk cId="1037943182" sldId="512"/>
        </pc:sldMkLst>
      </pc:sldChg>
      <pc:sldChg chg="del">
        <pc:chgData name="Pablo Esteban Gutiérrez-Fonseca (he/him)" userId="25bdc618-995f-415b-9b28-31563f05eb38" providerId="ADAL" clId="{26235E36-85F5-4757-91AB-C6409D3681A8}" dt="2024-09-02T18:06:06.247" v="1164" actId="47"/>
        <pc:sldMkLst>
          <pc:docMk/>
          <pc:sldMk cId="2676969251" sldId="513"/>
        </pc:sldMkLst>
      </pc:sldChg>
      <pc:sldChg chg="del">
        <pc:chgData name="Pablo Esteban Gutiérrez-Fonseca (he/him)" userId="25bdc618-995f-415b-9b28-31563f05eb38" providerId="ADAL" clId="{26235E36-85F5-4757-91AB-C6409D3681A8}" dt="2024-09-02T18:06:06.247" v="1164" actId="47"/>
        <pc:sldMkLst>
          <pc:docMk/>
          <pc:sldMk cId="3133940429" sldId="514"/>
        </pc:sldMkLst>
      </pc:sldChg>
      <pc:sldChg chg="del">
        <pc:chgData name="Pablo Esteban Gutiérrez-Fonseca (he/him)" userId="25bdc618-995f-415b-9b28-31563f05eb38" providerId="ADAL" clId="{26235E36-85F5-4757-91AB-C6409D3681A8}" dt="2024-09-02T18:06:06.247" v="1164" actId="47"/>
        <pc:sldMkLst>
          <pc:docMk/>
          <pc:sldMk cId="2015332103" sldId="515"/>
        </pc:sldMkLst>
      </pc:sldChg>
      <pc:sldChg chg="del">
        <pc:chgData name="Pablo Esteban Gutiérrez-Fonseca (he/him)" userId="25bdc618-995f-415b-9b28-31563f05eb38" providerId="ADAL" clId="{26235E36-85F5-4757-91AB-C6409D3681A8}" dt="2024-09-02T18:06:06.247" v="1164" actId="47"/>
        <pc:sldMkLst>
          <pc:docMk/>
          <pc:sldMk cId="925381149" sldId="516"/>
        </pc:sldMkLst>
      </pc:sldChg>
      <pc:sldChg chg="modSp mod">
        <pc:chgData name="Pablo Esteban Gutiérrez-Fonseca (he/him)" userId="25bdc618-995f-415b-9b28-31563f05eb38" providerId="ADAL" clId="{26235E36-85F5-4757-91AB-C6409D3681A8}" dt="2024-09-02T16:48:10.028" v="1074" actId="313"/>
        <pc:sldMkLst>
          <pc:docMk/>
          <pc:sldMk cId="2210598294" sldId="518"/>
        </pc:sldMkLst>
      </pc:sldChg>
      <pc:sldChg chg="modSp">
        <pc:chgData name="Pablo Esteban Gutiérrez-Fonseca (he/him)" userId="25bdc618-995f-415b-9b28-31563f05eb38" providerId="ADAL" clId="{26235E36-85F5-4757-91AB-C6409D3681A8}" dt="2024-09-02T16:49:22.201" v="1075" actId="404"/>
        <pc:sldMkLst>
          <pc:docMk/>
          <pc:sldMk cId="2129815185" sldId="519"/>
        </pc:sldMkLst>
      </pc:sldChg>
      <pc:sldChg chg="modSp mod">
        <pc:chgData name="Pablo Esteban Gutiérrez-Fonseca (he/him)" userId="25bdc618-995f-415b-9b28-31563f05eb38" providerId="ADAL" clId="{26235E36-85F5-4757-91AB-C6409D3681A8}" dt="2024-09-02T16:50:33.270" v="1077" actId="1076"/>
        <pc:sldMkLst>
          <pc:docMk/>
          <pc:sldMk cId="2918634962" sldId="521"/>
        </pc:sldMkLst>
      </pc:sldChg>
      <pc:sldChg chg="del">
        <pc:chgData name="Pablo Esteban Gutiérrez-Fonseca (he/him)" userId="25bdc618-995f-415b-9b28-31563f05eb38" providerId="ADAL" clId="{26235E36-85F5-4757-91AB-C6409D3681A8}" dt="2024-09-03T02:42:22.325" v="5965" actId="47"/>
        <pc:sldMkLst>
          <pc:docMk/>
          <pc:sldMk cId="3124979211" sldId="523"/>
        </pc:sldMkLst>
      </pc:sldChg>
      <pc:sldChg chg="modSp add mod">
        <pc:chgData name="Pablo Esteban Gutiérrez-Fonseca (he/him)" userId="25bdc618-995f-415b-9b28-31563f05eb38" providerId="ADAL" clId="{26235E36-85F5-4757-91AB-C6409D3681A8}" dt="2024-09-02T16:17:54.308" v="10" actId="108"/>
        <pc:sldMkLst>
          <pc:docMk/>
          <pc:sldMk cId="1056264902" sldId="526"/>
        </pc:sldMkLst>
      </pc:sldChg>
      <pc:sldChg chg="modSp new mod">
        <pc:chgData name="Pablo Esteban Gutiérrez-Fonseca (he/him)" userId="25bdc618-995f-415b-9b28-31563f05eb38" providerId="ADAL" clId="{26235E36-85F5-4757-91AB-C6409D3681A8}" dt="2024-09-02T16:30:53.278" v="438" actId="404"/>
        <pc:sldMkLst>
          <pc:docMk/>
          <pc:sldMk cId="1540687520" sldId="527"/>
        </pc:sldMkLst>
      </pc:sldChg>
      <pc:sldChg chg="addSp delSp modSp new mod">
        <pc:chgData name="Pablo Esteban Gutiérrez-Fonseca (he/him)" userId="25bdc618-995f-415b-9b28-31563f05eb38" providerId="ADAL" clId="{26235E36-85F5-4757-91AB-C6409D3681A8}" dt="2024-09-02T16:37:10.921" v="464" actId="114"/>
        <pc:sldMkLst>
          <pc:docMk/>
          <pc:sldMk cId="246124123" sldId="528"/>
        </pc:sldMkLst>
      </pc:sldChg>
      <pc:sldChg chg="addSp delSp modSp new mod">
        <pc:chgData name="Pablo Esteban Gutiérrez-Fonseca (he/him)" userId="25bdc618-995f-415b-9b28-31563f05eb38" providerId="ADAL" clId="{26235E36-85F5-4757-91AB-C6409D3681A8}" dt="2024-09-02T16:47:14.213" v="1059" actId="113"/>
        <pc:sldMkLst>
          <pc:docMk/>
          <pc:sldMk cId="3448688325" sldId="529"/>
        </pc:sldMkLst>
      </pc:sldChg>
      <pc:sldChg chg="modSp add mod">
        <pc:chgData name="Pablo Esteban Gutiérrez-Fonseca (he/him)" userId="25bdc618-995f-415b-9b28-31563f05eb38" providerId="ADAL" clId="{26235E36-85F5-4757-91AB-C6409D3681A8}" dt="2024-09-02T16:47:44.056" v="1073" actId="27636"/>
        <pc:sldMkLst>
          <pc:docMk/>
          <pc:sldMk cId="1333647422" sldId="530"/>
        </pc:sldMkLst>
      </pc:sldChg>
      <pc:sldChg chg="addSp modSp new mod">
        <pc:chgData name="Pablo Esteban Gutiérrez-Fonseca (he/him)" userId="25bdc618-995f-415b-9b28-31563f05eb38" providerId="ADAL" clId="{26235E36-85F5-4757-91AB-C6409D3681A8}" dt="2024-09-02T18:17:22.919" v="1394" actId="27636"/>
        <pc:sldMkLst>
          <pc:docMk/>
          <pc:sldMk cId="1388684582" sldId="531"/>
        </pc:sldMkLst>
      </pc:sldChg>
      <pc:sldChg chg="add del">
        <pc:chgData name="Pablo Esteban Gutiérrez-Fonseca (he/him)" userId="25bdc618-995f-415b-9b28-31563f05eb38" providerId="ADAL" clId="{26235E36-85F5-4757-91AB-C6409D3681A8}" dt="2024-09-02T16:47:09.390" v="1058"/>
        <pc:sldMkLst>
          <pc:docMk/>
          <pc:sldMk cId="1461003593" sldId="531"/>
        </pc:sldMkLst>
      </pc:sldChg>
      <pc:sldChg chg="modSp new mod">
        <pc:chgData name="Pablo Esteban Gutiérrez-Fonseca (he/him)" userId="25bdc618-995f-415b-9b28-31563f05eb38" providerId="ADAL" clId="{26235E36-85F5-4757-91AB-C6409D3681A8}" dt="2024-09-02T18:22:01.801" v="1563" actId="6549"/>
        <pc:sldMkLst>
          <pc:docMk/>
          <pc:sldMk cId="2797190759" sldId="532"/>
        </pc:sldMkLst>
      </pc:sldChg>
      <pc:sldChg chg="modSp new mod">
        <pc:chgData name="Pablo Esteban Gutiérrez-Fonseca (he/him)" userId="25bdc618-995f-415b-9b28-31563f05eb38" providerId="ADAL" clId="{26235E36-85F5-4757-91AB-C6409D3681A8}" dt="2024-09-02T18:34:54.445" v="2100" actId="108"/>
        <pc:sldMkLst>
          <pc:docMk/>
          <pc:sldMk cId="3188903877" sldId="533"/>
        </pc:sldMkLst>
      </pc:sldChg>
      <pc:sldChg chg="addSp modSp new mod">
        <pc:chgData name="Pablo Esteban Gutiérrez-Fonseca (he/him)" userId="25bdc618-995f-415b-9b28-31563f05eb38" providerId="ADAL" clId="{26235E36-85F5-4757-91AB-C6409D3681A8}" dt="2024-09-03T00:23:31.785" v="2408" actId="14100"/>
        <pc:sldMkLst>
          <pc:docMk/>
          <pc:sldMk cId="1924370590" sldId="534"/>
        </pc:sldMkLst>
      </pc:sldChg>
      <pc:sldChg chg="addSp delSp modSp add mod chgLayout">
        <pc:chgData name="Pablo Esteban Gutiérrez-Fonseca (he/him)" userId="25bdc618-995f-415b-9b28-31563f05eb38" providerId="ADAL" clId="{26235E36-85F5-4757-91AB-C6409D3681A8}" dt="2024-09-03T00:34:03.113" v="2675" actId="478"/>
        <pc:sldMkLst>
          <pc:docMk/>
          <pc:sldMk cId="2097332319" sldId="535"/>
        </pc:sldMkLst>
      </pc:sldChg>
      <pc:sldChg chg="addSp delSp modSp add mod">
        <pc:chgData name="Pablo Esteban Gutiérrez-Fonseca (he/him)" userId="25bdc618-995f-415b-9b28-31563f05eb38" providerId="ADAL" clId="{26235E36-85F5-4757-91AB-C6409D3681A8}" dt="2024-09-03T00:44:29.227" v="3433" actId="404"/>
        <pc:sldMkLst>
          <pc:docMk/>
          <pc:sldMk cId="8320876" sldId="536"/>
        </pc:sldMkLst>
      </pc:sldChg>
      <pc:sldChg chg="modSp add mod">
        <pc:chgData name="Pablo Esteban Gutiérrez-Fonseca (he/him)" userId="25bdc618-995f-415b-9b28-31563f05eb38" providerId="ADAL" clId="{26235E36-85F5-4757-91AB-C6409D3681A8}" dt="2024-09-03T00:48:03.330" v="3775" actId="15"/>
        <pc:sldMkLst>
          <pc:docMk/>
          <pc:sldMk cId="2779797212" sldId="537"/>
        </pc:sldMkLst>
      </pc:sldChg>
      <pc:sldChg chg="modSp add mod">
        <pc:chgData name="Pablo Esteban Gutiérrez-Fonseca (he/him)" userId="25bdc618-995f-415b-9b28-31563f05eb38" providerId="ADAL" clId="{26235E36-85F5-4757-91AB-C6409D3681A8}" dt="2024-09-03T00:51:57.326" v="4035" actId="113"/>
        <pc:sldMkLst>
          <pc:docMk/>
          <pc:sldMk cId="4174853927" sldId="538"/>
        </pc:sldMkLst>
      </pc:sldChg>
      <pc:sldChg chg="addSp modSp add mod">
        <pc:chgData name="Pablo Esteban Gutiérrez-Fonseca (he/him)" userId="25bdc618-995f-415b-9b28-31563f05eb38" providerId="ADAL" clId="{26235E36-85F5-4757-91AB-C6409D3681A8}" dt="2024-09-03T00:58:15.567" v="4463" actId="1076"/>
        <pc:sldMkLst>
          <pc:docMk/>
          <pc:sldMk cId="3248576901" sldId="539"/>
        </pc:sldMkLst>
      </pc:sldChg>
      <pc:sldChg chg="addSp delSp modSp add mod">
        <pc:chgData name="Pablo Esteban Gutiérrez-Fonseca (he/him)" userId="25bdc618-995f-415b-9b28-31563f05eb38" providerId="ADAL" clId="{26235E36-85F5-4757-91AB-C6409D3681A8}" dt="2024-09-03T02:30:53.778" v="4818" actId="1076"/>
        <pc:sldMkLst>
          <pc:docMk/>
          <pc:sldMk cId="3449719324" sldId="540"/>
        </pc:sldMkLst>
      </pc:sldChg>
      <pc:sldChg chg="addSp delSp modSp add mod">
        <pc:chgData name="Pablo Esteban Gutiérrez-Fonseca (he/him)" userId="25bdc618-995f-415b-9b28-31563f05eb38" providerId="ADAL" clId="{26235E36-85F5-4757-91AB-C6409D3681A8}" dt="2024-09-03T02:36:49.596" v="5429" actId="14100"/>
        <pc:sldMkLst>
          <pc:docMk/>
          <pc:sldMk cId="4170606785" sldId="541"/>
        </pc:sldMkLst>
      </pc:sldChg>
      <pc:sldChg chg="delSp modSp add mod">
        <pc:chgData name="Pablo Esteban Gutiérrez-Fonseca (he/him)" userId="25bdc618-995f-415b-9b28-31563f05eb38" providerId="ADAL" clId="{26235E36-85F5-4757-91AB-C6409D3681A8}" dt="2024-09-03T02:41:57.640" v="5964" actId="113"/>
        <pc:sldMkLst>
          <pc:docMk/>
          <pc:sldMk cId="2684068402" sldId="542"/>
        </pc:sldMkLst>
      </pc:sldChg>
      <pc:sldChg chg="addSp delSp modSp add mod chgLayout">
        <pc:chgData name="Pablo Esteban Gutiérrez-Fonseca (he/him)" userId="25bdc618-995f-415b-9b28-31563f05eb38" providerId="ADAL" clId="{26235E36-85F5-4757-91AB-C6409D3681A8}" dt="2024-09-03T03:07:31.650" v="6607" actId="20577"/>
        <pc:sldMkLst>
          <pc:docMk/>
          <pc:sldMk cId="2209322994" sldId="543"/>
        </pc:sldMkLst>
      </pc:sldChg>
      <pc:sldChg chg="modSp add mod">
        <pc:chgData name="Pablo Esteban Gutiérrez-Fonseca (he/him)" userId="25bdc618-995f-415b-9b28-31563f05eb38" providerId="ADAL" clId="{26235E36-85F5-4757-91AB-C6409D3681A8}" dt="2024-09-03T02:58:22.700" v="6544" actId="113"/>
        <pc:sldMkLst>
          <pc:docMk/>
          <pc:sldMk cId="3813976231" sldId="544"/>
        </pc:sldMkLst>
      </pc:sldChg>
      <pc:sldChg chg="delSp add del mod">
        <pc:chgData name="Pablo Esteban Gutiérrez-Fonseca (he/him)" userId="25bdc618-995f-415b-9b28-31563f05eb38" providerId="ADAL" clId="{26235E36-85F5-4757-91AB-C6409D3681A8}" dt="2024-09-03T03:06:18.371" v="6593" actId="47"/>
        <pc:sldMkLst>
          <pc:docMk/>
          <pc:sldMk cId="1806480710" sldId="545"/>
        </pc:sldMkLst>
      </pc:sldChg>
      <pc:sldChg chg="modSp add mod">
        <pc:chgData name="Pablo Esteban Gutiérrez-Fonseca (he/him)" userId="25bdc618-995f-415b-9b28-31563f05eb38" providerId="ADAL" clId="{26235E36-85F5-4757-91AB-C6409D3681A8}" dt="2024-09-03T03:07:34.424" v="6608" actId="20577"/>
        <pc:sldMkLst>
          <pc:docMk/>
          <pc:sldMk cId="3894884606" sldId="546"/>
        </pc:sldMkLst>
      </pc:sldChg>
      <pc:sldChg chg="add">
        <pc:chgData name="Pablo Esteban Gutiérrez-Fonseca (he/him)" userId="25bdc618-995f-415b-9b28-31563f05eb38" providerId="ADAL" clId="{26235E36-85F5-4757-91AB-C6409D3681A8}" dt="2024-09-03T03:07:56.452" v="6609"/>
        <pc:sldMkLst>
          <pc:docMk/>
          <pc:sldMk cId="339497468" sldId="5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AA89DB76-89D6-48E0-AA13-1C88B29148BA}" type="datetimeFigureOut">
              <a:rPr lang="en-US"/>
              <a:pPr>
                <a:defRPr/>
              </a:pPr>
              <a:t>1/1/2025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AE33337D-6B7B-41EE-AF52-4FDE0D782A3B}" type="slidenum">
              <a:rPr lang="en-US"/>
              <a:pPr>
                <a:defRPr/>
              </a:pPr>
              <a:t>‹#›</a:t>
            </a:fld>
            <a:endParaRPr lang="en-US"/>
          </a:p>
        </p:txBody>
      </p:sp>
    </p:spTree>
    <p:extLst>
      <p:ext uri="{BB962C8B-B14F-4D97-AF65-F5344CB8AC3E}">
        <p14:creationId xmlns:p14="http://schemas.microsoft.com/office/powerpoint/2010/main" val="8135482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2318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408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26:31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https://www.youtube.com/watch?v=U6tCjlsEqrE</a:t>
            </a:r>
          </a:p>
          <a:p>
            <a:endParaRPr lang="en-US" dirty="0"/>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44</a:t>
            </a:fld>
            <a:endParaRPr lang="en-US"/>
          </a:p>
        </p:txBody>
      </p:sp>
    </p:spTree>
    <p:extLst>
      <p:ext uri="{BB962C8B-B14F-4D97-AF65-F5344CB8AC3E}">
        <p14:creationId xmlns:p14="http://schemas.microsoft.com/office/powerpoint/2010/main" val="288178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30:10</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45</a:t>
            </a:fld>
            <a:endParaRPr lang="en-US"/>
          </a:p>
        </p:txBody>
      </p:sp>
    </p:spTree>
    <p:extLst>
      <p:ext uri="{BB962C8B-B14F-4D97-AF65-F5344CB8AC3E}">
        <p14:creationId xmlns:p14="http://schemas.microsoft.com/office/powerpoint/2010/main" val="105819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12: 42</a:t>
            </a:r>
          </a:p>
          <a:p>
            <a:r>
              <a:rPr lang="en-US" dirty="0"/>
              <a:t>https://www.youtube.com/watch?v=U6tCjlsEqrE</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46</a:t>
            </a:fld>
            <a:endParaRPr lang="en-US"/>
          </a:p>
        </p:txBody>
      </p:sp>
    </p:spTree>
    <p:extLst>
      <p:ext uri="{BB962C8B-B14F-4D97-AF65-F5344CB8AC3E}">
        <p14:creationId xmlns:p14="http://schemas.microsoft.com/office/powerpoint/2010/main" val="344340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30:30</a:t>
            </a:r>
          </a:p>
          <a:p>
            <a:r>
              <a:rPr lang="en-US" dirty="0"/>
              <a:t>Ensure Uniform coverage.</a:t>
            </a:r>
          </a:p>
          <a:p>
            <a:r>
              <a:rPr lang="en-US" dirty="0"/>
              <a:t>You can identify hotspot.  Identify geographic pattern</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47</a:t>
            </a:fld>
            <a:endParaRPr lang="en-US"/>
          </a:p>
        </p:txBody>
      </p:sp>
    </p:spTree>
    <p:extLst>
      <p:ext uri="{BB962C8B-B14F-4D97-AF65-F5344CB8AC3E}">
        <p14:creationId xmlns:p14="http://schemas.microsoft.com/office/powerpoint/2010/main" val="2675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35:17</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48</a:t>
            </a:fld>
            <a:endParaRPr lang="en-US"/>
          </a:p>
        </p:txBody>
      </p:sp>
    </p:spTree>
    <p:extLst>
      <p:ext uri="{BB962C8B-B14F-4D97-AF65-F5344CB8AC3E}">
        <p14:creationId xmlns:p14="http://schemas.microsoft.com/office/powerpoint/2010/main" val="13600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44222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https://onlinelibrary.wiley.com/doi/10.1111/ele.13134</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11</a:t>
            </a:fld>
            <a:endParaRPr lang="en-US"/>
          </a:p>
        </p:txBody>
      </p:sp>
    </p:spTree>
    <p:extLst>
      <p:ext uri="{BB962C8B-B14F-4D97-AF65-F5344CB8AC3E}">
        <p14:creationId xmlns:p14="http://schemas.microsoft.com/office/powerpoint/2010/main" val="40183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20</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295789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21</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1258936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37</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1367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39</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70801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40</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98139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41</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76929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38856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388317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489534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EFD-6C44-A3A3-81B7-B1F2723A51B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1018411-09AD-6409-87E7-4AE2C44F666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71C7E9-5853-DA64-054D-99BE329B9F9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272382D-4419-E447-18B3-F826F8E6EC3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00771F1-5385-2A0B-8E5A-E46C1F09057E}"/>
              </a:ext>
            </a:extLst>
          </p:cNvPr>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06397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CF880-048D-D29D-86A3-26DCC37BB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10DD2-5762-7C39-2F98-42EF41750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46EFF-A66F-E4D0-85C3-24131A8632E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18173FC-5374-29AF-5356-FAA64595433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91573D3-A6F5-BB4D-DDC7-52CFA9048E79}"/>
              </a:ext>
            </a:extLst>
          </p:cNvPr>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2148485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1681-82FE-8EF5-4587-34A4ED30155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6C99A94-8558-F9E8-4897-87D9B00D9B1D}"/>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65C7C-FFDF-760E-C142-326608C07E9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BA30CB-E334-7F5F-C8AC-C08740E2928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0360F3D-F21F-F9D6-8906-912F9A6FFA20}"/>
              </a:ext>
            </a:extLst>
          </p:cNvPr>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3413804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6DF2-3973-6C56-B9FA-2DCE00CE17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38C83-987F-916F-5015-2A7B384B5DB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2C6355-0E6D-5470-1908-707D062CC8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AA9A3-A13B-7549-46BC-C1C18056DD97}"/>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270B062B-E4BE-B11A-67CD-C5388D70096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2C32ADE3-4D3F-028F-8E6D-3E66420EA9B3}"/>
              </a:ext>
            </a:extLst>
          </p:cNvPr>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6701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F267-801A-C1FD-4CD2-3DD1DA9492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3AC3C1-EC8B-F4AE-7EBD-E14E81B000E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F01B90F-F14D-CCA5-6211-476AE6733BC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D26A9-EBC6-75EE-B644-AB429D859A0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BF44A-DC07-B55E-1A4B-3801E5992E3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2FDCF2-79CF-8ED3-A621-916D2B8E257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366AE6E1-6164-98BF-3155-CCFBD634414A}"/>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FD13BBBB-BD60-E446-7885-C8D81613FCE3}"/>
              </a:ext>
            </a:extLst>
          </p:cNvPr>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840501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7368-263F-7770-74A9-C7EED00638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58C577-3DFE-FC0D-62E0-88F50BB090F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D10D00B-7B96-AD56-9957-9555F0A855A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2295336E-DB59-8982-90F3-926705A396E9}"/>
              </a:ext>
            </a:extLst>
          </p:cNvPr>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3088636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5610E-38FD-1626-232E-AACDC41A82D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419BDF9A-07BD-0F76-575F-8CC81A2B5C3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C76B4A5-B6CB-C52F-03E7-EDB13B08397C}"/>
              </a:ext>
            </a:extLst>
          </p:cNvPr>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31046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358A-0CB9-92FA-77AA-5CE3D8FC6C4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493E858-9A49-2E3F-6616-C6E5EDB1058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73909-6606-DE5E-B5E6-034CAD9242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B7B816B-0E1C-D5FD-3DCD-E095D765AB8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4B4D962F-690B-E392-DF91-BEC473B574A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71C4CDF-08F0-4AD1-33BF-EBBFFC335513}"/>
              </a:ext>
            </a:extLst>
          </p:cNvPr>
          <p:cNvSpPr>
            <a:spLocks noGrp="1"/>
          </p:cNvSpPr>
          <p:nvPr>
            <p:ph type="sldNum" sz="quarter" idx="12"/>
          </p:nvPr>
        </p:nvSpPr>
        <p:spPr/>
        <p:txBody>
          <a:body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2386665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3427766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291E-FB2D-21B6-FC66-B75CAAAA633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31ABB8B-F140-6FDC-8606-4FF48313E5E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97C9489-AF34-90DA-07F7-4F2C38F7EC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A9441D-68EA-3054-BFF6-62FBB81286E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56CB7E-D7ED-BCA1-D80B-2D850D57DB96}"/>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6B4C855-9DD0-A6BB-213F-8EEF9AA2E88F}"/>
              </a:ext>
            </a:extLst>
          </p:cNvPr>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1894205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B1C9-1070-DBAA-B8B9-C8EED9B3B0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697F7-7973-1214-0D3D-051EEC8C1D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905E-0301-BB0B-A05A-09930D1E0F6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E90BF-9F33-34CC-82C5-41F2CD9D735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0E903B3-0400-63DF-52A9-9DEABB08D650}"/>
              </a:ext>
            </a:extLst>
          </p:cNvPr>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1463463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2B15ED-23B6-71BB-B4FA-A6600CDB14F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2D6E46-909C-827D-69D0-E74E1D5CD51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BF91-7CAB-A57F-9979-6D6F8D59FB6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70FBF51-08D3-1AC0-D6A4-7B84722E582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18EBEAD-B1C5-ED7F-D8B1-2EF4A6AAACC3}"/>
              </a:ext>
            </a:extLst>
          </p:cNvPr>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98127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237700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0414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304293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167701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213361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6674E87-7C9A-403A-ADCB-EA8FC9B6C56A}" type="slidenum">
              <a:rPr lang="en-US" smtClean="0"/>
              <a:pPr>
                <a:defRPr/>
              </a:pPr>
              <a:t>‹#›</a:t>
            </a:fld>
            <a:endParaRPr lang="en-US"/>
          </a:p>
        </p:txBody>
      </p:sp>
    </p:spTree>
    <p:extLst>
      <p:ext uri="{BB962C8B-B14F-4D97-AF65-F5344CB8AC3E}">
        <p14:creationId xmlns:p14="http://schemas.microsoft.com/office/powerpoint/2010/main" val="124014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343956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68137917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B1FB1-04C5-BE80-727B-3F8FC435991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03B0C-20E7-E8D8-A815-05D43A164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BC5FF-214B-0C66-A1D1-F8D60E43C9E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endParaRPr lang="en-US"/>
          </a:p>
        </p:txBody>
      </p:sp>
      <p:sp>
        <p:nvSpPr>
          <p:cNvPr id="5" name="Footer Placeholder 4">
            <a:extLst>
              <a:ext uri="{FF2B5EF4-FFF2-40B4-BE49-F238E27FC236}">
                <a16:creationId xmlns:a16="http://schemas.microsoft.com/office/drawing/2014/main" id="{92C51D07-111E-ADA7-BF93-25723543C6B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E8917194-748A-F996-06DD-C954526444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3572346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DF5E-A871-AB66-7C79-3EF7C076BB8F}"/>
              </a:ext>
            </a:extLst>
          </p:cNvPr>
          <p:cNvSpPr>
            <a:spLocks noGrp="1"/>
          </p:cNvSpPr>
          <p:nvPr>
            <p:ph type="ctrTitle"/>
          </p:nvPr>
        </p:nvSpPr>
        <p:spPr/>
        <p:txBody>
          <a:bodyPr anchor="ctr">
            <a:normAutofit/>
          </a:bodyPr>
          <a:lstStyle/>
          <a:p>
            <a:r>
              <a:rPr lang="en-US" sz="3300" dirty="0">
                <a:solidFill>
                  <a:srgbClr val="0070C0"/>
                </a:solidFill>
                <a:latin typeface="Times New Roman" panose="02020603050405020304" pitchFamily="18" charset="0"/>
                <a:cs typeface="Times New Roman" panose="02020603050405020304" pitchFamily="18" charset="0"/>
              </a:rPr>
              <a:t>Experimental Design and Ecological Sampling</a:t>
            </a:r>
          </a:p>
        </p:txBody>
      </p:sp>
      <p:sp>
        <p:nvSpPr>
          <p:cNvPr id="3" name="Subtitle 2">
            <a:extLst>
              <a:ext uri="{FF2B5EF4-FFF2-40B4-BE49-F238E27FC236}">
                <a16:creationId xmlns:a16="http://schemas.microsoft.com/office/drawing/2014/main" id="{B5376695-EF27-8187-24B0-E5A496139080}"/>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Pablo E. Gutiérrez-Fonseca, PhD</a:t>
            </a:r>
          </a:p>
          <a:p>
            <a:r>
              <a:rPr lang="en-US" dirty="0">
                <a:latin typeface="Times New Roman" panose="02020603050405020304" pitchFamily="18" charset="0"/>
                <a:cs typeface="Times New Roman" panose="02020603050405020304" pitchFamily="18" charset="0"/>
              </a:rPr>
              <a:t>University of Vermont</a:t>
            </a:r>
          </a:p>
          <a:p>
            <a:r>
              <a:rPr lang="en-US" dirty="0">
                <a:latin typeface="Times New Roman" panose="02020603050405020304" pitchFamily="18" charset="0"/>
                <a:cs typeface="Times New Roman" panose="02020603050405020304" pitchFamily="18" charset="0"/>
              </a:rPr>
              <a:t>Fall 2024</a:t>
            </a:r>
          </a:p>
        </p:txBody>
      </p:sp>
    </p:spTree>
    <p:extLst>
      <p:ext uri="{BB962C8B-B14F-4D97-AF65-F5344CB8AC3E}">
        <p14:creationId xmlns:p14="http://schemas.microsoft.com/office/powerpoint/2010/main" val="105626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Control:</a:t>
            </a:r>
          </a:p>
          <a:p>
            <a:pPr lvl="1"/>
            <a:r>
              <a:rPr lang="en-US" dirty="0">
                <a:latin typeface="Times New Roman" panose="02020603050405020304" pitchFamily="18" charset="0"/>
                <a:cs typeface="Times New Roman" panose="02020603050405020304" pitchFamily="18" charset="0"/>
              </a:rPr>
              <a:t>Controls are factors that are kept constant throughout the experiment to ensure that the results are due to the manipulation of the independent variable, not other factors. Controls help establish a standard of comparison.</a:t>
            </a:r>
          </a:p>
          <a:p>
            <a:pPr lvl="1"/>
            <a:r>
              <a:rPr lang="en-US" dirty="0">
                <a:latin typeface="Times New Roman" panose="02020603050405020304" pitchFamily="18" charset="0"/>
                <a:cs typeface="Times New Roman" panose="02020603050405020304" pitchFamily="18" charset="0"/>
              </a:rPr>
              <a:t>Example: Using the same tree species, consistent light exposure, and the same soil type across all test groups.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Covariate:</a:t>
            </a:r>
          </a:p>
          <a:p>
            <a:pPr lvl="1"/>
            <a:r>
              <a:rPr lang="en-US" dirty="0">
                <a:latin typeface="Times New Roman" panose="02020603050405020304" pitchFamily="18" charset="0"/>
                <a:cs typeface="Times New Roman" panose="02020603050405020304" pitchFamily="18" charset="0"/>
              </a:rPr>
              <a:t>Covariates are factors that could influence the dependent variable but cannot be fully controlled. Including them helps to account for their potential impact in statistical analysis, ensuring more accurate results.</a:t>
            </a:r>
          </a:p>
          <a:p>
            <a:pPr lvl="1"/>
            <a:r>
              <a:rPr lang="en-US" dirty="0">
                <a:latin typeface="Times New Roman" panose="02020603050405020304" pitchFamily="18" charset="0"/>
                <a:cs typeface="Times New Roman" panose="02020603050405020304" pitchFamily="18" charset="0"/>
              </a:rPr>
              <a:t>Example: In a tree growth study, covariates might include temperature, nutrient availability, or pest pressure—factors that can influence growth but are difficult to control completely.</a:t>
            </a:r>
          </a:p>
        </p:txBody>
      </p:sp>
    </p:spTree>
    <p:extLst>
      <p:ext uri="{BB962C8B-B14F-4D97-AF65-F5344CB8AC3E}">
        <p14:creationId xmlns:p14="http://schemas.microsoft.com/office/powerpoint/2010/main" val="133364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pseudo replicate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rgbClr val="000000"/>
                </a:solidFill>
                <a:latin typeface="Times New Roman" panose="02020603050405020304" pitchFamily="18" charset="0"/>
              </a:rPr>
              <a:t>A statistical sample is a subset of items which is used to represent the population from which they are drawn.</a:t>
            </a:r>
          </a:p>
          <a:p>
            <a:pPr lvl="1"/>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It has two connotations (1, </a:t>
            </a:r>
            <a:r>
              <a:rPr lang="en-US" dirty="0" err="1">
                <a:solidFill>
                  <a:srgbClr val="000000"/>
                </a:solidFill>
                <a:latin typeface="Times New Roman" panose="02020603050405020304" pitchFamily="18" charset="0"/>
              </a:rPr>
              <a:t>Sokal</a:t>
            </a:r>
            <a:r>
              <a:rPr lang="en-US" dirty="0">
                <a:solidFill>
                  <a:srgbClr val="000000"/>
                </a:solidFill>
                <a:latin typeface="Times New Roman" panose="02020603050405020304" pitchFamily="18" charset="0"/>
              </a:rPr>
              <a:t> &amp; </a:t>
            </a:r>
            <a:r>
              <a:rPr lang="en-US" dirty="0" err="1">
                <a:solidFill>
                  <a:srgbClr val="000000"/>
                </a:solidFill>
                <a:latin typeface="Times New Roman" panose="02020603050405020304" pitchFamily="18" charset="0"/>
              </a:rPr>
              <a:t>Rohlf</a:t>
            </a:r>
            <a:r>
              <a:rPr lang="en-US" dirty="0">
                <a:solidFill>
                  <a:srgbClr val="000000"/>
                </a:solidFill>
                <a:latin typeface="Times New Roman" panose="02020603050405020304" pitchFamily="18" charset="0"/>
              </a:rPr>
              <a:t> 2009):</a:t>
            </a:r>
          </a:p>
          <a:p>
            <a:pPr lvl="1"/>
            <a:r>
              <a:rPr lang="en-US" dirty="0">
                <a:solidFill>
                  <a:srgbClr val="000000"/>
                </a:solidFill>
                <a:latin typeface="Times New Roman" panose="02020603050405020304" pitchFamily="18" charset="0"/>
              </a:rPr>
              <a:t>Individual observations, which are taken in small units.</a:t>
            </a:r>
          </a:p>
          <a:p>
            <a:pPr lvl="1"/>
            <a:r>
              <a:rPr lang="en-US" dirty="0">
                <a:solidFill>
                  <a:srgbClr val="000000"/>
                </a:solidFill>
                <a:latin typeface="Times New Roman" panose="02020603050405020304" pitchFamily="18" charset="0"/>
              </a:rPr>
              <a:t>These smaller sampling units are often, but not necessarily, individuals in the biological sense.</a:t>
            </a:r>
          </a:p>
          <a:p>
            <a:pPr lvl="1"/>
            <a:endParaRPr lang="en-US" dirty="0">
              <a:solidFill>
                <a:srgbClr val="000000"/>
              </a:solidFill>
              <a:latin typeface="Times New Roman" panose="02020603050405020304" pitchFamily="18" charset="0"/>
            </a:endParaRPr>
          </a:p>
          <a:p>
            <a:pPr lvl="2"/>
            <a:r>
              <a:rPr lang="en-US" dirty="0">
                <a:solidFill>
                  <a:srgbClr val="000000"/>
                </a:solidFill>
                <a:latin typeface="Times New Roman" panose="02020603050405020304" pitchFamily="18" charset="0"/>
              </a:rPr>
              <a:t>If we take the weight of 100 fish, then the weight of each fish is an individual observation.</a:t>
            </a:r>
          </a:p>
        </p:txBody>
      </p:sp>
      <p:pic>
        <p:nvPicPr>
          <p:cNvPr id="1026" name="Picture 2" descr="Ancient endangered giant fish numbers growing-sturgeon | Nature's Crusaders">
            <a:extLst>
              <a:ext uri="{FF2B5EF4-FFF2-40B4-BE49-F238E27FC236}">
                <a16:creationId xmlns:a16="http://schemas.microsoft.com/office/drawing/2014/main" id="{B67E88A0-1331-2DF4-3C27-07CEEB92B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099976"/>
            <a:ext cx="2743200" cy="1523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7D4D4E-C109-6C75-9147-97A7BB302CF7}"/>
              </a:ext>
            </a:extLst>
          </p:cNvPr>
          <p:cNvPicPr>
            <a:picLocks noChangeAspect="1"/>
          </p:cNvPicPr>
          <p:nvPr/>
        </p:nvPicPr>
        <p:blipFill>
          <a:blip r:embed="rId4"/>
          <a:stretch>
            <a:fillRect/>
          </a:stretch>
        </p:blipFill>
        <p:spPr>
          <a:xfrm>
            <a:off x="4810328" y="5078570"/>
            <a:ext cx="3181350" cy="1749231"/>
          </a:xfrm>
          <a:prstGeom prst="rect">
            <a:avLst/>
          </a:prstGeom>
        </p:spPr>
      </p:pic>
    </p:spTree>
    <p:extLst>
      <p:ext uri="{BB962C8B-B14F-4D97-AF65-F5344CB8AC3E}">
        <p14:creationId xmlns:p14="http://schemas.microsoft.com/office/powerpoint/2010/main" val="22105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chemeClr val="bg1">
                    <a:lumMod val="50000"/>
                  </a:schemeClr>
                </a:solidFill>
                <a:latin typeface="Times New Roman" panose="02020603050405020304" pitchFamily="18" charset="0"/>
              </a:rPr>
              <a:t>A statistical sample is a subset of items which is used to represent the population from which they are drawn.</a:t>
            </a:r>
          </a:p>
          <a:p>
            <a:pPr lvl="1"/>
            <a:endParaRPr lang="en-US" dirty="0">
              <a:solidFill>
                <a:schemeClr val="bg1">
                  <a:lumMod val="50000"/>
                </a:schemeClr>
              </a:solidFill>
              <a:latin typeface="Times New Roman" panose="02020603050405020304" pitchFamily="18" charset="0"/>
            </a:endParaRPr>
          </a:p>
          <a:p>
            <a:r>
              <a:rPr lang="en-US" dirty="0">
                <a:latin typeface="Times New Roman" panose="02020603050405020304" pitchFamily="18" charset="0"/>
              </a:rPr>
              <a:t>It has two connotations (2, </a:t>
            </a:r>
            <a:r>
              <a:rPr lang="en-US" dirty="0" err="1">
                <a:latin typeface="Times New Roman" panose="02020603050405020304" pitchFamily="18" charset="0"/>
              </a:rPr>
              <a:t>Sokal</a:t>
            </a:r>
            <a:r>
              <a:rPr lang="en-US" dirty="0">
                <a:latin typeface="Times New Roman" panose="02020603050405020304" pitchFamily="18" charset="0"/>
              </a:rPr>
              <a:t> &amp; </a:t>
            </a:r>
            <a:r>
              <a:rPr lang="en-US" dirty="0" err="1">
                <a:latin typeface="Times New Roman" panose="02020603050405020304" pitchFamily="18" charset="0"/>
              </a:rPr>
              <a:t>Rohlf</a:t>
            </a:r>
            <a:r>
              <a:rPr lang="en-US" dirty="0">
                <a:latin typeface="Times New Roman" panose="02020603050405020304" pitchFamily="18" charset="0"/>
              </a:rPr>
              <a:t> 2009):</a:t>
            </a:r>
          </a:p>
          <a:p>
            <a:pPr lvl="1"/>
            <a:r>
              <a:rPr lang="en-US" dirty="0">
                <a:solidFill>
                  <a:srgbClr val="000000"/>
                </a:solidFill>
                <a:latin typeface="Times New Roman" panose="02020603050405020304" pitchFamily="18" charset="0"/>
              </a:rPr>
              <a:t>A set of individuals that are examined to estimate the average value.</a:t>
            </a:r>
          </a:p>
          <a:p>
            <a:pPr lvl="1"/>
            <a:r>
              <a:rPr lang="en-US" dirty="0">
                <a:solidFill>
                  <a:srgbClr val="000000"/>
                </a:solidFill>
                <a:latin typeface="Times New Roman" panose="02020603050405020304" pitchFamily="18" charset="0"/>
              </a:rPr>
              <a:t>Each set of individuals are considered as basic sampling units.</a:t>
            </a:r>
          </a:p>
        </p:txBody>
      </p:sp>
      <p:pic>
        <p:nvPicPr>
          <p:cNvPr id="4" name="Picture 3">
            <a:extLst>
              <a:ext uri="{FF2B5EF4-FFF2-40B4-BE49-F238E27FC236}">
                <a16:creationId xmlns:a16="http://schemas.microsoft.com/office/drawing/2014/main" id="{F7DDA9E1-A1A7-61EF-6758-813C7F902550}"/>
              </a:ext>
            </a:extLst>
          </p:cNvPr>
          <p:cNvPicPr>
            <a:picLocks noChangeAspect="1"/>
          </p:cNvPicPr>
          <p:nvPr/>
        </p:nvPicPr>
        <p:blipFill>
          <a:blip r:embed="rId2"/>
          <a:stretch>
            <a:fillRect/>
          </a:stretch>
        </p:blipFill>
        <p:spPr>
          <a:xfrm>
            <a:off x="5791200" y="4119633"/>
            <a:ext cx="3158093" cy="2529840"/>
          </a:xfrm>
          <a:prstGeom prst="rect">
            <a:avLst/>
          </a:prstGeom>
          <a:ln>
            <a:noFill/>
          </a:ln>
          <a:effectLst>
            <a:softEdge rad="112500"/>
          </a:effectLst>
        </p:spPr>
      </p:pic>
      <p:sp>
        <p:nvSpPr>
          <p:cNvPr id="5" name="TextBox 4">
            <a:extLst>
              <a:ext uri="{FF2B5EF4-FFF2-40B4-BE49-F238E27FC236}">
                <a16:creationId xmlns:a16="http://schemas.microsoft.com/office/drawing/2014/main" id="{B0D7E5DE-625A-E4C0-5371-89EE3B862630}"/>
              </a:ext>
            </a:extLst>
          </p:cNvPr>
          <p:cNvSpPr txBox="1"/>
          <p:nvPr/>
        </p:nvSpPr>
        <p:spPr>
          <a:xfrm>
            <a:off x="633305" y="4415057"/>
            <a:ext cx="4857750" cy="1754326"/>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If we wish to measure temperature in a study of ant colonies, where each colony is a basic sampling unit, each temperature reading for one colony is an individual observation, </a:t>
            </a:r>
          </a:p>
          <a:p>
            <a:r>
              <a:rPr lang="en-US" sz="1800" dirty="0">
                <a:latin typeface="Times New Roman" panose="02020603050405020304" pitchFamily="18" charset="0"/>
                <a:cs typeface="Times New Roman" panose="02020603050405020304" pitchFamily="18" charset="0"/>
              </a:rPr>
              <a:t>and the sample of observations is the temperature for all the colonies considered.</a:t>
            </a:r>
          </a:p>
        </p:txBody>
      </p:sp>
    </p:spTree>
    <p:extLst>
      <p:ext uri="{BB962C8B-B14F-4D97-AF65-F5344CB8AC3E}">
        <p14:creationId xmlns:p14="http://schemas.microsoft.com/office/powerpoint/2010/main" val="21298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Replication </a:t>
            </a:r>
          </a:p>
          <a:p>
            <a:pPr lvl="1"/>
            <a:r>
              <a:rPr lang="en-US" b="0" i="0" dirty="0">
                <a:solidFill>
                  <a:srgbClr val="000000"/>
                </a:solidFill>
                <a:effectLst/>
                <a:latin typeface="Times New Roman" panose="02020603050405020304" pitchFamily="18" charset="0"/>
              </a:rPr>
              <a:t>Replication means having observations replicated at a spatial and temporal scale that coincides with the application of the experimental treatments.</a:t>
            </a:r>
          </a:p>
          <a:p>
            <a:pPr lvl="1"/>
            <a:r>
              <a:rPr lang="en-US" b="0" i="0" dirty="0">
                <a:solidFill>
                  <a:srgbClr val="000000"/>
                </a:solidFill>
                <a:effectLst/>
                <a:latin typeface="Times New Roman" panose="02020603050405020304" pitchFamily="18" charset="0"/>
              </a:rPr>
              <a:t>In statistics, replicates mean different samples that capture random variations of the system.</a:t>
            </a:r>
          </a:p>
          <a:p>
            <a:pPr lvl="1"/>
            <a:r>
              <a:rPr lang="en-US" dirty="0">
                <a:solidFill>
                  <a:srgbClr val="000000"/>
                </a:solidFill>
                <a:latin typeface="Times New Roman" panose="02020603050405020304" pitchFamily="18" charset="0"/>
              </a:rPr>
              <a:t>Replicas are essential because biological systems are inherently variable, and this is particularly true for ecological systems.</a:t>
            </a:r>
          </a:p>
        </p:txBody>
      </p:sp>
      <p:pic>
        <p:nvPicPr>
          <p:cNvPr id="5" name="Picture 4">
            <a:extLst>
              <a:ext uri="{FF2B5EF4-FFF2-40B4-BE49-F238E27FC236}">
                <a16:creationId xmlns:a16="http://schemas.microsoft.com/office/drawing/2014/main" id="{E40D618B-2EA2-0A5B-6F59-687F7F19BD5C}"/>
              </a:ext>
            </a:extLst>
          </p:cNvPr>
          <p:cNvPicPr>
            <a:picLocks noChangeAspect="1"/>
          </p:cNvPicPr>
          <p:nvPr/>
        </p:nvPicPr>
        <p:blipFill>
          <a:blip r:embed="rId2"/>
          <a:stretch>
            <a:fillRect/>
          </a:stretch>
        </p:blipFill>
        <p:spPr>
          <a:xfrm>
            <a:off x="1731476" y="4087097"/>
            <a:ext cx="5681047" cy="2405777"/>
          </a:xfrm>
          <a:prstGeom prst="rect">
            <a:avLst/>
          </a:prstGeom>
        </p:spPr>
      </p:pic>
    </p:spTree>
    <p:extLst>
      <p:ext uri="{BB962C8B-B14F-4D97-AF65-F5344CB8AC3E}">
        <p14:creationId xmlns:p14="http://schemas.microsoft.com/office/powerpoint/2010/main" val="186287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dirty="0">
                <a:solidFill>
                  <a:srgbClr val="000000"/>
                </a:solidFill>
                <a:latin typeface="Times New Roman" panose="02020603050405020304" pitchFamily="18" charset="0"/>
              </a:rPr>
              <a:t>A sample is a subset of a population, while a replicate involves the repetition of experimental conditions to ensure the reliability of results. </a:t>
            </a:r>
          </a:p>
          <a:p>
            <a:r>
              <a:rPr lang="en-US" dirty="0">
                <a:solidFill>
                  <a:srgbClr val="000000"/>
                </a:solidFill>
                <a:latin typeface="Times New Roman" panose="02020603050405020304" pitchFamily="18" charset="0"/>
              </a:rPr>
              <a:t>Samples are used in statistical inference, while replicates contribute to the robustness and reliability of experimental outcomes</a:t>
            </a:r>
            <a:r>
              <a:rPr lang="en-US" b="0" i="0" dirty="0">
                <a:solidFill>
                  <a:srgbClr val="374151"/>
                </a:solidFill>
                <a:effectLst/>
                <a:latin typeface="Söhne"/>
              </a:rPr>
              <a:t>.</a:t>
            </a:r>
            <a:endParaRPr lang="en-US"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5D32FDCF-9F70-CB13-9A94-166818974513}"/>
              </a:ext>
            </a:extLst>
          </p:cNvPr>
          <p:cNvPicPr>
            <a:picLocks noChangeAspect="1"/>
          </p:cNvPicPr>
          <p:nvPr/>
        </p:nvPicPr>
        <p:blipFill>
          <a:blip r:embed="rId2"/>
          <a:stretch>
            <a:fillRect/>
          </a:stretch>
        </p:blipFill>
        <p:spPr>
          <a:xfrm>
            <a:off x="4343400" y="4291589"/>
            <a:ext cx="3841242" cy="2201285"/>
          </a:xfrm>
          <a:prstGeom prst="rect">
            <a:avLst/>
          </a:prstGeom>
        </p:spPr>
      </p:pic>
    </p:spTree>
    <p:extLst>
      <p:ext uri="{BB962C8B-B14F-4D97-AF65-F5344CB8AC3E}">
        <p14:creationId xmlns:p14="http://schemas.microsoft.com/office/powerpoint/2010/main" val="2918634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Studying the Effect of Temperature on Fish Growth in Mesocosms</a:t>
            </a:r>
          </a:p>
          <a:p>
            <a:r>
              <a:rPr lang="en-US" sz="1800" b="1" dirty="0">
                <a:latin typeface="Times New Roman" panose="02020603050405020304" pitchFamily="18" charset="0"/>
                <a:cs typeface="Times New Roman" panose="02020603050405020304" pitchFamily="18" charset="0"/>
              </a:rPr>
              <a:t>Sample: </a:t>
            </a:r>
            <a:r>
              <a:rPr lang="en-US" sz="1800" dirty="0">
                <a:latin typeface="Times New Roman" panose="02020603050405020304" pitchFamily="18" charset="0"/>
                <a:cs typeface="Times New Roman" panose="02020603050405020304" pitchFamily="18" charset="0"/>
              </a:rPr>
              <a:t>In this study, your sample refers to the individual mesocosms in which you are conducting the experiment. Each mesocosm represents a controlled environment where you manipulate temperature levels. You have three different treatments:</a:t>
            </a:r>
          </a:p>
          <a:p>
            <a:pPr lvl="1"/>
            <a:r>
              <a:rPr lang="en-US" sz="1400" dirty="0">
                <a:latin typeface="Times New Roman" panose="02020603050405020304" pitchFamily="18" charset="0"/>
                <a:cs typeface="Times New Roman" panose="02020603050405020304" pitchFamily="18" charset="0"/>
              </a:rPr>
              <a:t>Control (Mesocosm 1)</a:t>
            </a:r>
          </a:p>
          <a:p>
            <a:pPr lvl="1"/>
            <a:r>
              <a:rPr lang="en-US" sz="1400" dirty="0">
                <a:latin typeface="Times New Roman" panose="02020603050405020304" pitchFamily="18" charset="0"/>
                <a:cs typeface="Times New Roman" panose="02020603050405020304" pitchFamily="18" charset="0"/>
              </a:rPr>
              <a:t>Treatment 1 (+5°C) (Mesocosm 2)</a:t>
            </a:r>
          </a:p>
          <a:p>
            <a:pPr lvl="1"/>
            <a:r>
              <a:rPr lang="en-US" sz="1400" dirty="0">
                <a:latin typeface="Times New Roman" panose="02020603050405020304" pitchFamily="18" charset="0"/>
                <a:cs typeface="Times New Roman" panose="02020603050405020304" pitchFamily="18" charset="0"/>
              </a:rPr>
              <a:t>Treatment 2 (+10°C) (Mesocosm 3)</a:t>
            </a:r>
          </a:p>
          <a:p>
            <a:r>
              <a:rPr lang="en-US" sz="1800" dirty="0">
                <a:latin typeface="Times New Roman" panose="02020603050405020304" pitchFamily="18" charset="0"/>
                <a:cs typeface="Times New Roman" panose="02020603050405020304" pitchFamily="18" charset="0"/>
              </a:rPr>
              <a:t>Each mesocosm is like a sample because it is a distinct unit subjected to different temperature conditions.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Replicate</a:t>
            </a:r>
            <a:r>
              <a:rPr lang="en-US" sz="1800" dirty="0">
                <a:latin typeface="Times New Roman" panose="02020603050405020304" pitchFamily="18" charset="0"/>
                <a:cs typeface="Times New Roman" panose="02020603050405020304" pitchFamily="18" charset="0"/>
              </a:rPr>
              <a:t>: Within each temperature treatment group (Control, Treatment 1, Treatment 2), you have six replicates. Replicates involve creating identical or very similar instances of each treatment to account for variability. For example:</a:t>
            </a:r>
          </a:p>
          <a:p>
            <a:pPr lvl="1"/>
            <a:r>
              <a:rPr lang="en-US" dirty="0">
                <a:latin typeface="Times New Roman" panose="02020603050405020304" pitchFamily="18" charset="0"/>
                <a:cs typeface="Times New Roman" panose="02020603050405020304" pitchFamily="18" charset="0"/>
              </a:rPr>
              <a:t>Control Replicates (Mesocosms 1-6)</a:t>
            </a:r>
          </a:p>
          <a:p>
            <a:pPr lvl="1"/>
            <a:r>
              <a:rPr lang="en-US" dirty="0">
                <a:latin typeface="Times New Roman" panose="02020603050405020304" pitchFamily="18" charset="0"/>
                <a:cs typeface="Times New Roman" panose="02020603050405020304" pitchFamily="18" charset="0"/>
              </a:rPr>
              <a:t>Treatment 1 Replicates (+5°C) (Mesocosms 7-12)</a:t>
            </a:r>
          </a:p>
          <a:p>
            <a:pPr lvl="1"/>
            <a:r>
              <a:rPr lang="en-US" dirty="0">
                <a:latin typeface="Times New Roman" panose="02020603050405020304" pitchFamily="18" charset="0"/>
                <a:cs typeface="Times New Roman" panose="02020603050405020304" pitchFamily="18" charset="0"/>
              </a:rPr>
              <a:t>Treatment 2 Replicates (+10°C) (Mesocosms 13-18)</a:t>
            </a:r>
          </a:p>
          <a:p>
            <a:r>
              <a:rPr lang="en-US" sz="1800" dirty="0">
                <a:latin typeface="Times New Roman" panose="02020603050405020304" pitchFamily="18" charset="0"/>
                <a:cs typeface="Times New Roman" panose="02020603050405020304" pitchFamily="18" charset="0"/>
              </a:rPr>
              <a:t>These replicates allow you to observe how the growth rate of fish responds to temperature variations within each treatment group. Having six replicates per treatment enhances the reliability of your findings and helps account for potential variability.</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1332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a:bodyPr>
          <a:lstStyle/>
          <a:p>
            <a:pPr marL="111125" lvl="1" indent="-111125"/>
            <a:r>
              <a:rPr lang="en-US" sz="1600" b="1" i="0" dirty="0">
                <a:effectLst/>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In this context, each mesocosm can be considered a sample because it represents an individual observation or data point. Therefore, the number of samples is equal to the total number of mesocosms you have in your experiment.</a:t>
            </a:r>
          </a:p>
          <a:p>
            <a:pPr marL="111125" lvl="1" indent="-111125"/>
            <a:r>
              <a:rPr lang="en-US" sz="1600" b="1" i="0" dirty="0">
                <a:effectLst/>
                <a:latin typeface="Times New Roman" panose="02020603050405020304" pitchFamily="18" charset="0"/>
                <a:cs typeface="Times New Roman" panose="02020603050405020304" pitchFamily="18" charset="0"/>
              </a:rPr>
              <a:t>Replicate:</a:t>
            </a:r>
            <a:r>
              <a:rPr lang="en-US" sz="1600" b="0" i="0" dirty="0">
                <a:effectLst/>
                <a:latin typeface="Times New Roman" panose="02020603050405020304" pitchFamily="18" charset="0"/>
                <a:cs typeface="Times New Roman" panose="02020603050405020304" pitchFamily="18" charset="0"/>
              </a:rPr>
              <a:t> Multiple instances of each temperature treatment (six replicates per treatment) to ensure robustness and account for potential variations in fish growth responses to temperature.</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5" name="AutoShape 8" descr="&quot;Fred the Fish Mopping Meme&quot; Art Board Print for Sale by becksharp7 |  Redbubble">
            <a:extLst>
              <a:ext uri="{FF2B5EF4-FFF2-40B4-BE49-F238E27FC236}">
                <a16:creationId xmlns:a16="http://schemas.microsoft.com/office/drawing/2014/main" id="{A585FC2A-EB6B-926B-8AA9-08F3352BCDF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AFAA8792-DBB3-77BE-A52C-F6875045E173}"/>
              </a:ext>
            </a:extLst>
          </p:cNvPr>
          <p:cNvGrpSpPr/>
          <p:nvPr/>
        </p:nvGrpSpPr>
        <p:grpSpPr>
          <a:xfrm>
            <a:off x="1676400" y="3886200"/>
            <a:ext cx="857250" cy="784412"/>
            <a:chOff x="1905000" y="4038600"/>
            <a:chExt cx="857250" cy="784412"/>
          </a:xfrm>
        </p:grpSpPr>
        <p:pic>
          <p:nvPicPr>
            <p:cNvPr id="1028" name="Picture 4" descr="Fish Bowl Mortice Stock Illustration - Download Image Now - Clip Art, Copy  Space, Cut Out - iStock">
              <a:extLst>
                <a:ext uri="{FF2B5EF4-FFF2-40B4-BE49-F238E27FC236}">
                  <a16:creationId xmlns:a16="http://schemas.microsoft.com/office/drawing/2014/main" id="{B6351007-FA05-14E3-4AE6-3489C1DCA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sh From Spongebob , Png Download - Bob Esponja Pez Meme, Transparent Png  - vhv">
              <a:extLst>
                <a:ext uri="{FF2B5EF4-FFF2-40B4-BE49-F238E27FC236}">
                  <a16:creationId xmlns:a16="http://schemas.microsoft.com/office/drawing/2014/main" id="{C7D9A277-467F-FC00-152E-5B7DDDF8A8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EE1AA06-D769-257F-67C3-F6192636DD63}"/>
              </a:ext>
            </a:extLst>
          </p:cNvPr>
          <p:cNvGrpSpPr/>
          <p:nvPr/>
        </p:nvGrpSpPr>
        <p:grpSpPr>
          <a:xfrm>
            <a:off x="2908787" y="3886200"/>
            <a:ext cx="857250" cy="784412"/>
            <a:chOff x="1905000" y="4038600"/>
            <a:chExt cx="857250" cy="784412"/>
          </a:xfrm>
        </p:grpSpPr>
        <p:pic>
          <p:nvPicPr>
            <p:cNvPr id="10" name="Picture 4" descr="Fish Bowl Mortice Stock Illustration - Download Image Now - Clip Art, Copy  Space, Cut Out - iStock">
              <a:extLst>
                <a:ext uri="{FF2B5EF4-FFF2-40B4-BE49-F238E27FC236}">
                  <a16:creationId xmlns:a16="http://schemas.microsoft.com/office/drawing/2014/main" id="{89D8980B-9D5F-94B7-0F94-4CBC89B39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ish From Spongebob , Png Download - Bob Esponja Pez Meme, Transparent Png  - vhv">
              <a:extLst>
                <a:ext uri="{FF2B5EF4-FFF2-40B4-BE49-F238E27FC236}">
                  <a16:creationId xmlns:a16="http://schemas.microsoft.com/office/drawing/2014/main" id="{9852C332-ED00-8C6E-4A7A-BBCE99711D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A329904-A1E4-75EE-8A26-387D0E3EEECF}"/>
              </a:ext>
            </a:extLst>
          </p:cNvPr>
          <p:cNvGrpSpPr/>
          <p:nvPr/>
        </p:nvGrpSpPr>
        <p:grpSpPr>
          <a:xfrm>
            <a:off x="4067175" y="3886200"/>
            <a:ext cx="857250" cy="784412"/>
            <a:chOff x="1905000" y="4038600"/>
            <a:chExt cx="857250" cy="784412"/>
          </a:xfrm>
        </p:grpSpPr>
        <p:pic>
          <p:nvPicPr>
            <p:cNvPr id="13" name="Picture 4" descr="Fish Bowl Mortice Stock Illustration - Download Image Now - Clip Art, Copy  Space, Cut Out - iStock">
              <a:extLst>
                <a:ext uri="{FF2B5EF4-FFF2-40B4-BE49-F238E27FC236}">
                  <a16:creationId xmlns:a16="http://schemas.microsoft.com/office/drawing/2014/main" id="{EE3967B2-BBEA-6B97-40BE-B0DEA630C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Fish From Spongebob , Png Download - Bob Esponja Pez Meme, Transparent Png  - vhv">
              <a:extLst>
                <a:ext uri="{FF2B5EF4-FFF2-40B4-BE49-F238E27FC236}">
                  <a16:creationId xmlns:a16="http://schemas.microsoft.com/office/drawing/2014/main" id="{AEA884EB-9E8E-F28F-19E4-B9EFD16FDA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7FFDE127-2728-1819-B32F-EBF2A6C05A89}"/>
              </a:ext>
            </a:extLst>
          </p:cNvPr>
          <p:cNvGrpSpPr/>
          <p:nvPr/>
        </p:nvGrpSpPr>
        <p:grpSpPr>
          <a:xfrm>
            <a:off x="5286377" y="3887154"/>
            <a:ext cx="857250" cy="784412"/>
            <a:chOff x="1905000" y="4038600"/>
            <a:chExt cx="857250" cy="784412"/>
          </a:xfrm>
        </p:grpSpPr>
        <p:pic>
          <p:nvPicPr>
            <p:cNvPr id="16" name="Picture 4" descr="Fish Bowl Mortice Stock Illustration - Download Image Now - Clip Art, Copy  Space, Cut Out - iStock">
              <a:extLst>
                <a:ext uri="{FF2B5EF4-FFF2-40B4-BE49-F238E27FC236}">
                  <a16:creationId xmlns:a16="http://schemas.microsoft.com/office/drawing/2014/main" id="{974C5F1B-3530-9054-8827-E68C9AA5C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Fish From Spongebob , Png Download - Bob Esponja Pez Meme, Transparent Png  - vhv">
              <a:extLst>
                <a:ext uri="{FF2B5EF4-FFF2-40B4-BE49-F238E27FC236}">
                  <a16:creationId xmlns:a16="http://schemas.microsoft.com/office/drawing/2014/main" id="{77476A3E-D358-A333-D846-8AEC0F48CA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5C6069E-6F17-296F-90DB-8B04066C1F55}"/>
              </a:ext>
            </a:extLst>
          </p:cNvPr>
          <p:cNvGrpSpPr/>
          <p:nvPr/>
        </p:nvGrpSpPr>
        <p:grpSpPr>
          <a:xfrm>
            <a:off x="6448425" y="3887154"/>
            <a:ext cx="857250" cy="784412"/>
            <a:chOff x="1905000" y="4038600"/>
            <a:chExt cx="857250" cy="784412"/>
          </a:xfrm>
        </p:grpSpPr>
        <p:pic>
          <p:nvPicPr>
            <p:cNvPr id="19" name="Picture 4" descr="Fish Bowl Mortice Stock Illustration - Download Image Now - Clip Art, Copy  Space, Cut Out - iStock">
              <a:extLst>
                <a:ext uri="{FF2B5EF4-FFF2-40B4-BE49-F238E27FC236}">
                  <a16:creationId xmlns:a16="http://schemas.microsoft.com/office/drawing/2014/main" id="{AC5E83FF-16AF-AFD1-B7AE-E7F92B2F0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Fish From Spongebob , Png Download - Bob Esponja Pez Meme, Transparent Png  - vhv">
              <a:extLst>
                <a:ext uri="{FF2B5EF4-FFF2-40B4-BE49-F238E27FC236}">
                  <a16:creationId xmlns:a16="http://schemas.microsoft.com/office/drawing/2014/main" id="{B8968AAC-50E7-3013-7F7E-BCA4C8159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0EBA51AB-9760-2452-194B-1607D25723C3}"/>
              </a:ext>
            </a:extLst>
          </p:cNvPr>
          <p:cNvGrpSpPr/>
          <p:nvPr/>
        </p:nvGrpSpPr>
        <p:grpSpPr>
          <a:xfrm>
            <a:off x="7541080" y="3886200"/>
            <a:ext cx="857250" cy="784412"/>
            <a:chOff x="1905000" y="4038600"/>
            <a:chExt cx="857250" cy="784412"/>
          </a:xfrm>
        </p:grpSpPr>
        <p:pic>
          <p:nvPicPr>
            <p:cNvPr id="22" name="Picture 4" descr="Fish Bowl Mortice Stock Illustration - Download Image Now - Clip Art, Copy  Space, Cut Out - iStock">
              <a:extLst>
                <a:ext uri="{FF2B5EF4-FFF2-40B4-BE49-F238E27FC236}">
                  <a16:creationId xmlns:a16="http://schemas.microsoft.com/office/drawing/2014/main" id="{9E097EBF-0A35-D490-56E3-BEAC78AA8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Fish From Spongebob , Png Download - Bob Esponja Pez Meme, Transparent Png  - vhv">
              <a:extLst>
                <a:ext uri="{FF2B5EF4-FFF2-40B4-BE49-F238E27FC236}">
                  <a16:creationId xmlns:a16="http://schemas.microsoft.com/office/drawing/2014/main" id="{FF0E4AD9-A619-6358-D629-D325F92722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AutoShape 8" descr="&quot;Fred the Fish Mopping Meme&quot; Art Board Print for Sale by becksharp7 |  Redbubble">
            <a:extLst>
              <a:ext uri="{FF2B5EF4-FFF2-40B4-BE49-F238E27FC236}">
                <a16:creationId xmlns:a16="http://schemas.microsoft.com/office/drawing/2014/main" id="{501EA4D6-5DE5-B115-D9D0-E7E759A611E9}"/>
              </a:ext>
            </a:extLst>
          </p:cNvPr>
          <p:cNvSpPr>
            <a:spLocks noChangeAspect="1" noChangeArrowheads="1"/>
          </p:cNvSpPr>
          <p:nvPr/>
        </p:nvSpPr>
        <p:spPr bwMode="auto">
          <a:xfrm>
            <a:off x="4157850" y="411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4BCB0031-A184-E768-4394-F840412E1A5B}"/>
              </a:ext>
            </a:extLst>
          </p:cNvPr>
          <p:cNvGrpSpPr/>
          <p:nvPr/>
        </p:nvGrpSpPr>
        <p:grpSpPr>
          <a:xfrm>
            <a:off x="1643250" y="4879975"/>
            <a:ext cx="857250" cy="784412"/>
            <a:chOff x="1905000" y="4038600"/>
            <a:chExt cx="857250" cy="784412"/>
          </a:xfrm>
        </p:grpSpPr>
        <p:pic>
          <p:nvPicPr>
            <p:cNvPr id="26" name="Picture 4" descr="Fish Bowl Mortice Stock Illustration - Download Image Now - Clip Art, Copy  Space, Cut Out - iStock">
              <a:extLst>
                <a:ext uri="{FF2B5EF4-FFF2-40B4-BE49-F238E27FC236}">
                  <a16:creationId xmlns:a16="http://schemas.microsoft.com/office/drawing/2014/main" id="{EEA1CC1C-6A42-7E76-516E-50A6F8F75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Fish From Spongebob , Png Download - Bob Esponja Pez Meme, Transparent Png  - vhv">
              <a:extLst>
                <a:ext uri="{FF2B5EF4-FFF2-40B4-BE49-F238E27FC236}">
                  <a16:creationId xmlns:a16="http://schemas.microsoft.com/office/drawing/2014/main" id="{793C7626-7E26-A27B-99CA-37596797BA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1B99300-3A61-47BB-31FE-04707671A866}"/>
              </a:ext>
            </a:extLst>
          </p:cNvPr>
          <p:cNvGrpSpPr/>
          <p:nvPr/>
        </p:nvGrpSpPr>
        <p:grpSpPr>
          <a:xfrm>
            <a:off x="2875637" y="4879975"/>
            <a:ext cx="857250" cy="784412"/>
            <a:chOff x="1905000" y="4038600"/>
            <a:chExt cx="857250" cy="784412"/>
          </a:xfrm>
        </p:grpSpPr>
        <p:pic>
          <p:nvPicPr>
            <p:cNvPr id="29" name="Picture 4" descr="Fish Bowl Mortice Stock Illustration - Download Image Now - Clip Art, Copy  Space, Cut Out - iStock">
              <a:extLst>
                <a:ext uri="{FF2B5EF4-FFF2-40B4-BE49-F238E27FC236}">
                  <a16:creationId xmlns:a16="http://schemas.microsoft.com/office/drawing/2014/main" id="{E5053871-A8BE-B927-670F-E388B84A0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ish From Spongebob , Png Download - Bob Esponja Pez Meme, Transparent Png  - vhv">
              <a:extLst>
                <a:ext uri="{FF2B5EF4-FFF2-40B4-BE49-F238E27FC236}">
                  <a16:creationId xmlns:a16="http://schemas.microsoft.com/office/drawing/2014/main" id="{B20BB70C-8D13-E66F-B253-BC3432A05C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94580C2B-AD69-2058-C36D-F45A7126CBE6}"/>
              </a:ext>
            </a:extLst>
          </p:cNvPr>
          <p:cNvGrpSpPr/>
          <p:nvPr/>
        </p:nvGrpSpPr>
        <p:grpSpPr>
          <a:xfrm>
            <a:off x="4034025" y="4879975"/>
            <a:ext cx="857250" cy="784412"/>
            <a:chOff x="1905000" y="4038600"/>
            <a:chExt cx="857250" cy="784412"/>
          </a:xfrm>
        </p:grpSpPr>
        <p:pic>
          <p:nvPicPr>
            <p:cNvPr id="32" name="Picture 4" descr="Fish Bowl Mortice Stock Illustration - Download Image Now - Clip Art, Copy  Space, Cut Out - iStock">
              <a:extLst>
                <a:ext uri="{FF2B5EF4-FFF2-40B4-BE49-F238E27FC236}">
                  <a16:creationId xmlns:a16="http://schemas.microsoft.com/office/drawing/2014/main" id="{B75C6D7D-59D9-8FD4-1C89-096BCC5AC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Fish From Spongebob , Png Download - Bob Esponja Pez Meme, Transparent Png  - vhv">
              <a:extLst>
                <a:ext uri="{FF2B5EF4-FFF2-40B4-BE49-F238E27FC236}">
                  <a16:creationId xmlns:a16="http://schemas.microsoft.com/office/drawing/2014/main" id="{72A22E68-5772-A567-A11C-C16337E3D6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8C5551FA-14F6-B318-5825-BB57E4627CBA}"/>
              </a:ext>
            </a:extLst>
          </p:cNvPr>
          <p:cNvGrpSpPr/>
          <p:nvPr/>
        </p:nvGrpSpPr>
        <p:grpSpPr>
          <a:xfrm>
            <a:off x="5253227" y="4880929"/>
            <a:ext cx="857250" cy="784412"/>
            <a:chOff x="1905000" y="4038600"/>
            <a:chExt cx="857250" cy="784412"/>
          </a:xfrm>
        </p:grpSpPr>
        <p:pic>
          <p:nvPicPr>
            <p:cNvPr id="35" name="Picture 4" descr="Fish Bowl Mortice Stock Illustration - Download Image Now - Clip Art, Copy  Space, Cut Out - iStock">
              <a:extLst>
                <a:ext uri="{FF2B5EF4-FFF2-40B4-BE49-F238E27FC236}">
                  <a16:creationId xmlns:a16="http://schemas.microsoft.com/office/drawing/2014/main" id="{E0C77367-D8F3-1B42-70E9-E583AE7A8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Fish From Spongebob , Png Download - Bob Esponja Pez Meme, Transparent Png  - vhv">
              <a:extLst>
                <a:ext uri="{FF2B5EF4-FFF2-40B4-BE49-F238E27FC236}">
                  <a16:creationId xmlns:a16="http://schemas.microsoft.com/office/drawing/2014/main" id="{A393EEF4-5A9E-7F5F-F08E-DD71512508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1472FD7-DFCE-4AD1-131C-7DD4467784AE}"/>
              </a:ext>
            </a:extLst>
          </p:cNvPr>
          <p:cNvGrpSpPr/>
          <p:nvPr/>
        </p:nvGrpSpPr>
        <p:grpSpPr>
          <a:xfrm>
            <a:off x="6415275" y="4880929"/>
            <a:ext cx="857250" cy="784412"/>
            <a:chOff x="1905000" y="4038600"/>
            <a:chExt cx="857250" cy="784412"/>
          </a:xfrm>
        </p:grpSpPr>
        <p:pic>
          <p:nvPicPr>
            <p:cNvPr id="38" name="Picture 4" descr="Fish Bowl Mortice Stock Illustration - Download Image Now - Clip Art, Copy  Space, Cut Out - iStock">
              <a:extLst>
                <a:ext uri="{FF2B5EF4-FFF2-40B4-BE49-F238E27FC236}">
                  <a16:creationId xmlns:a16="http://schemas.microsoft.com/office/drawing/2014/main" id="{230E5262-6864-0EA0-20FA-DC348089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Fish From Spongebob , Png Download - Bob Esponja Pez Meme, Transparent Png  - vhv">
              <a:extLst>
                <a:ext uri="{FF2B5EF4-FFF2-40B4-BE49-F238E27FC236}">
                  <a16:creationId xmlns:a16="http://schemas.microsoft.com/office/drawing/2014/main" id="{66CED1BF-4DD8-2579-1117-C502531BAD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FEFA9264-6E9E-AA2D-ABC4-F8D162BF3549}"/>
              </a:ext>
            </a:extLst>
          </p:cNvPr>
          <p:cNvGrpSpPr/>
          <p:nvPr/>
        </p:nvGrpSpPr>
        <p:grpSpPr>
          <a:xfrm>
            <a:off x="7507930" y="4879975"/>
            <a:ext cx="857250" cy="784412"/>
            <a:chOff x="1905000" y="4038600"/>
            <a:chExt cx="857250" cy="784412"/>
          </a:xfrm>
        </p:grpSpPr>
        <p:pic>
          <p:nvPicPr>
            <p:cNvPr id="41" name="Picture 4" descr="Fish Bowl Mortice Stock Illustration - Download Image Now - Clip Art, Copy  Space, Cut Out - iStock">
              <a:extLst>
                <a:ext uri="{FF2B5EF4-FFF2-40B4-BE49-F238E27FC236}">
                  <a16:creationId xmlns:a16="http://schemas.microsoft.com/office/drawing/2014/main" id="{E15EBE3F-BCE6-A5F9-FDEE-11A58B997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Fish From Spongebob , Png Download - Bob Esponja Pez Meme, Transparent Png  - vhv">
              <a:extLst>
                <a:ext uri="{FF2B5EF4-FFF2-40B4-BE49-F238E27FC236}">
                  <a16:creationId xmlns:a16="http://schemas.microsoft.com/office/drawing/2014/main" id="{5373FDE7-695E-E463-7A17-CD0D8D29A8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AutoShape 8" descr="&quot;Fred the Fish Mopping Meme&quot; Art Board Print for Sale by becksharp7 |  Redbubble">
            <a:extLst>
              <a:ext uri="{FF2B5EF4-FFF2-40B4-BE49-F238E27FC236}">
                <a16:creationId xmlns:a16="http://schemas.microsoft.com/office/drawing/2014/main" id="{933EAC60-A1B2-D140-BCEA-437FAD8B4CB4}"/>
              </a:ext>
            </a:extLst>
          </p:cNvPr>
          <p:cNvSpPr>
            <a:spLocks noChangeAspect="1" noChangeArrowheads="1"/>
          </p:cNvSpPr>
          <p:nvPr/>
        </p:nvSpPr>
        <p:spPr bwMode="auto">
          <a:xfrm>
            <a:off x="4191000" y="51303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9C110F27-F6D1-14DD-1A0B-71450C56D2D3}"/>
              </a:ext>
            </a:extLst>
          </p:cNvPr>
          <p:cNvGrpSpPr/>
          <p:nvPr/>
        </p:nvGrpSpPr>
        <p:grpSpPr>
          <a:xfrm>
            <a:off x="1676400" y="5892311"/>
            <a:ext cx="857250" cy="784412"/>
            <a:chOff x="1905000" y="4038600"/>
            <a:chExt cx="857250" cy="784412"/>
          </a:xfrm>
        </p:grpSpPr>
        <p:pic>
          <p:nvPicPr>
            <p:cNvPr id="45" name="Picture 4" descr="Fish Bowl Mortice Stock Illustration - Download Image Now - Clip Art, Copy  Space, Cut Out - iStock">
              <a:extLst>
                <a:ext uri="{FF2B5EF4-FFF2-40B4-BE49-F238E27FC236}">
                  <a16:creationId xmlns:a16="http://schemas.microsoft.com/office/drawing/2014/main" id="{979BBB34-2499-1B29-3C75-38B95396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Fish From Spongebob , Png Download - Bob Esponja Pez Meme, Transparent Png  - vhv">
              <a:extLst>
                <a:ext uri="{FF2B5EF4-FFF2-40B4-BE49-F238E27FC236}">
                  <a16:creationId xmlns:a16="http://schemas.microsoft.com/office/drawing/2014/main" id="{A2771659-52CD-7B95-0A80-5799860EC7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49479FB7-EAB9-E2E9-8D85-87F098D31BA1}"/>
              </a:ext>
            </a:extLst>
          </p:cNvPr>
          <p:cNvGrpSpPr/>
          <p:nvPr/>
        </p:nvGrpSpPr>
        <p:grpSpPr>
          <a:xfrm>
            <a:off x="2908787" y="5892311"/>
            <a:ext cx="857250" cy="784412"/>
            <a:chOff x="1905000" y="4038600"/>
            <a:chExt cx="857250" cy="784412"/>
          </a:xfrm>
        </p:grpSpPr>
        <p:pic>
          <p:nvPicPr>
            <p:cNvPr id="48" name="Picture 4" descr="Fish Bowl Mortice Stock Illustration - Download Image Now - Clip Art, Copy  Space, Cut Out - iStock">
              <a:extLst>
                <a:ext uri="{FF2B5EF4-FFF2-40B4-BE49-F238E27FC236}">
                  <a16:creationId xmlns:a16="http://schemas.microsoft.com/office/drawing/2014/main" id="{212EEF83-93AC-7AB5-5B46-061A0C27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ish From Spongebob , Png Download - Bob Esponja Pez Meme, Transparent Png  - vhv">
              <a:extLst>
                <a:ext uri="{FF2B5EF4-FFF2-40B4-BE49-F238E27FC236}">
                  <a16:creationId xmlns:a16="http://schemas.microsoft.com/office/drawing/2014/main" id="{4D539B4E-F471-F472-B113-A7AB96D8F54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9023EF9F-596A-07D9-8682-DFCD00063F52}"/>
              </a:ext>
            </a:extLst>
          </p:cNvPr>
          <p:cNvGrpSpPr/>
          <p:nvPr/>
        </p:nvGrpSpPr>
        <p:grpSpPr>
          <a:xfrm>
            <a:off x="4067175" y="5892311"/>
            <a:ext cx="857250" cy="784412"/>
            <a:chOff x="1905000" y="4038600"/>
            <a:chExt cx="857250" cy="784412"/>
          </a:xfrm>
        </p:grpSpPr>
        <p:pic>
          <p:nvPicPr>
            <p:cNvPr id="51" name="Picture 4" descr="Fish Bowl Mortice Stock Illustration - Download Image Now - Clip Art, Copy  Space, Cut Out - iStock">
              <a:extLst>
                <a:ext uri="{FF2B5EF4-FFF2-40B4-BE49-F238E27FC236}">
                  <a16:creationId xmlns:a16="http://schemas.microsoft.com/office/drawing/2014/main" id="{5B0D547D-899A-F9A8-757C-577930E33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Fish From Spongebob , Png Download - Bob Esponja Pez Meme, Transparent Png  - vhv">
              <a:extLst>
                <a:ext uri="{FF2B5EF4-FFF2-40B4-BE49-F238E27FC236}">
                  <a16:creationId xmlns:a16="http://schemas.microsoft.com/office/drawing/2014/main" id="{E79F1FB0-E154-FEDB-420A-E03CF21A52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33105D8-4EDA-F8D3-7EDC-DB8DC8852BA4}"/>
              </a:ext>
            </a:extLst>
          </p:cNvPr>
          <p:cNvGrpSpPr/>
          <p:nvPr/>
        </p:nvGrpSpPr>
        <p:grpSpPr>
          <a:xfrm>
            <a:off x="5286377" y="5893265"/>
            <a:ext cx="857250" cy="784412"/>
            <a:chOff x="1905000" y="4038600"/>
            <a:chExt cx="857250" cy="784412"/>
          </a:xfrm>
        </p:grpSpPr>
        <p:pic>
          <p:nvPicPr>
            <p:cNvPr id="54" name="Picture 4" descr="Fish Bowl Mortice Stock Illustration - Download Image Now - Clip Art, Copy  Space, Cut Out - iStock">
              <a:extLst>
                <a:ext uri="{FF2B5EF4-FFF2-40B4-BE49-F238E27FC236}">
                  <a16:creationId xmlns:a16="http://schemas.microsoft.com/office/drawing/2014/main" id="{6A716780-7D4A-F5FF-E89A-5210880D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Fish From Spongebob , Png Download - Bob Esponja Pez Meme, Transparent Png  - vhv">
              <a:extLst>
                <a:ext uri="{FF2B5EF4-FFF2-40B4-BE49-F238E27FC236}">
                  <a16:creationId xmlns:a16="http://schemas.microsoft.com/office/drawing/2014/main" id="{8FCCD63D-F39A-79DB-0CA2-7C5C82161F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FA4E4E76-CA10-5F65-18F9-C0CF6AFCC846}"/>
              </a:ext>
            </a:extLst>
          </p:cNvPr>
          <p:cNvGrpSpPr/>
          <p:nvPr/>
        </p:nvGrpSpPr>
        <p:grpSpPr>
          <a:xfrm>
            <a:off x="6448425" y="5893265"/>
            <a:ext cx="857250" cy="784412"/>
            <a:chOff x="1905000" y="4038600"/>
            <a:chExt cx="857250" cy="784412"/>
          </a:xfrm>
        </p:grpSpPr>
        <p:pic>
          <p:nvPicPr>
            <p:cNvPr id="57" name="Picture 4" descr="Fish Bowl Mortice Stock Illustration - Download Image Now - Clip Art, Copy  Space, Cut Out - iStock">
              <a:extLst>
                <a:ext uri="{FF2B5EF4-FFF2-40B4-BE49-F238E27FC236}">
                  <a16:creationId xmlns:a16="http://schemas.microsoft.com/office/drawing/2014/main" id="{BBFB086A-8852-338C-C24D-26695DC5E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Fish From Spongebob , Png Download - Bob Esponja Pez Meme, Transparent Png  - vhv">
              <a:extLst>
                <a:ext uri="{FF2B5EF4-FFF2-40B4-BE49-F238E27FC236}">
                  <a16:creationId xmlns:a16="http://schemas.microsoft.com/office/drawing/2014/main" id="{A986E7CB-0A67-EE89-B6A1-1B78C6A255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1AF475DB-2ACD-6A81-31A0-DF448F2BC684}"/>
              </a:ext>
            </a:extLst>
          </p:cNvPr>
          <p:cNvGrpSpPr/>
          <p:nvPr/>
        </p:nvGrpSpPr>
        <p:grpSpPr>
          <a:xfrm>
            <a:off x="7541080" y="5892311"/>
            <a:ext cx="857250" cy="784412"/>
            <a:chOff x="1905000" y="4038600"/>
            <a:chExt cx="857250" cy="784412"/>
          </a:xfrm>
        </p:grpSpPr>
        <p:pic>
          <p:nvPicPr>
            <p:cNvPr id="60" name="Picture 4" descr="Fish Bowl Mortice Stock Illustration - Download Image Now - Clip Art, Copy  Space, Cut Out - iStock">
              <a:extLst>
                <a:ext uri="{FF2B5EF4-FFF2-40B4-BE49-F238E27FC236}">
                  <a16:creationId xmlns:a16="http://schemas.microsoft.com/office/drawing/2014/main" id="{937C15BB-0F30-A510-7729-6906A314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Fish From Spongebob , Png Download - Bob Esponja Pez Meme, Transparent Png  - vhv">
              <a:extLst>
                <a:ext uri="{FF2B5EF4-FFF2-40B4-BE49-F238E27FC236}">
                  <a16:creationId xmlns:a16="http://schemas.microsoft.com/office/drawing/2014/main" id="{D4B39FD6-385F-41E6-A1A3-5C03EB973D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ight Brace 61">
            <a:extLst>
              <a:ext uri="{FF2B5EF4-FFF2-40B4-BE49-F238E27FC236}">
                <a16:creationId xmlns:a16="http://schemas.microsoft.com/office/drawing/2014/main" id="{A5089AED-D6EE-3D9E-63A6-CD53DDB82C22}"/>
              </a:ext>
            </a:extLst>
          </p:cNvPr>
          <p:cNvSpPr/>
          <p:nvPr/>
        </p:nvSpPr>
        <p:spPr>
          <a:xfrm rot="16200000">
            <a:off x="5032175" y="329535"/>
            <a:ext cx="155111" cy="681124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2530F24-4C32-107D-9027-9CEABF6DD3A8}"/>
              </a:ext>
            </a:extLst>
          </p:cNvPr>
          <p:cNvSpPr txBox="1"/>
          <p:nvPr/>
        </p:nvSpPr>
        <p:spPr>
          <a:xfrm>
            <a:off x="4572000" y="3301308"/>
            <a:ext cx="1056700"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Replicate</a:t>
            </a:r>
          </a:p>
        </p:txBody>
      </p:sp>
    </p:spTree>
    <p:extLst>
      <p:ext uri="{BB962C8B-B14F-4D97-AF65-F5344CB8AC3E}">
        <p14:creationId xmlns:p14="http://schemas.microsoft.com/office/powerpoint/2010/main" val="69633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replicate and </a:t>
            </a:r>
            <a:r>
              <a:rPr lang="en-US" u="sng"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err="1">
                <a:solidFill>
                  <a:srgbClr val="000000"/>
                </a:solidFill>
                <a:effectLst/>
                <a:latin typeface="Times New Roman" panose="02020603050405020304" pitchFamily="18" charset="0"/>
              </a:rPr>
              <a:t>Pseudoreplication</a:t>
            </a:r>
            <a:endParaRPr lang="en-US" b="0" i="0" dirty="0">
              <a:solidFill>
                <a:srgbClr val="000000"/>
              </a:solidFill>
              <a:effectLst/>
              <a:latin typeface="Times New Roman" panose="02020603050405020304" pitchFamily="18" charset="0"/>
            </a:endParaRPr>
          </a:p>
          <a:p>
            <a:r>
              <a:rPr lang="en-US" b="0" i="0" dirty="0" err="1">
                <a:solidFill>
                  <a:srgbClr val="000000"/>
                </a:solidFill>
                <a:effectLst/>
                <a:latin typeface="Times New Roman" panose="02020603050405020304" pitchFamily="18" charset="0"/>
              </a:rPr>
              <a:t>Hurlbert</a:t>
            </a:r>
            <a:r>
              <a:rPr lang="en-US" b="0" i="0" dirty="0">
                <a:solidFill>
                  <a:srgbClr val="000000"/>
                </a:solidFill>
                <a:effectLst/>
                <a:latin typeface="Times New Roman" panose="02020603050405020304" pitchFamily="18" charset="0"/>
              </a:rPr>
              <a:t> (1984) to refer to "the use of inferential statistics to test for treatment effects with data from experiments where either treatments are not replicated (though samples may be) or replicates are not statistically independent.</a:t>
            </a:r>
          </a:p>
          <a:p>
            <a:endParaRPr lang="en-US" dirty="0">
              <a:solidFill>
                <a:srgbClr val="000000"/>
              </a:solidFill>
              <a:latin typeface="Times New Roman" panose="02020603050405020304" pitchFamily="18" charset="0"/>
            </a:endParaRPr>
          </a:p>
          <a:p>
            <a:r>
              <a:rPr lang="en-US" b="0" i="0" dirty="0">
                <a:solidFill>
                  <a:srgbClr val="000000"/>
                </a:solidFill>
                <a:effectLst/>
                <a:latin typeface="Times New Roman" panose="02020603050405020304" pitchFamily="18" charset="0"/>
              </a:rPr>
              <a:t>Heffner et </a:t>
            </a:r>
            <a:r>
              <a:rPr lang="en-US" dirty="0">
                <a:solidFill>
                  <a:srgbClr val="000000"/>
                </a:solidFill>
                <a:latin typeface="Times New Roman" panose="02020603050405020304" pitchFamily="18" charset="0"/>
              </a:rPr>
              <a:t>al (1996) </a:t>
            </a:r>
            <a:r>
              <a:rPr lang="en-US" b="0" i="0" dirty="0">
                <a:solidFill>
                  <a:srgbClr val="000000"/>
                </a:solidFill>
                <a:effectLst/>
                <a:latin typeface="Times New Roman" panose="02020603050405020304" pitchFamily="18" charset="0"/>
              </a:rPr>
              <a:t>distinguish a </a:t>
            </a:r>
            <a:r>
              <a:rPr lang="en-US" b="0" i="0" dirty="0" err="1">
                <a:solidFill>
                  <a:srgbClr val="000000"/>
                </a:solidFill>
                <a:effectLst/>
                <a:latin typeface="Times New Roman" panose="02020603050405020304" pitchFamily="18" charset="0"/>
              </a:rPr>
              <a:t>pseudoreplicate</a:t>
            </a:r>
            <a:r>
              <a:rPr lang="en-US" b="0" i="0" dirty="0">
                <a:solidFill>
                  <a:srgbClr val="000000"/>
                </a:solidFill>
                <a:effectLst/>
                <a:latin typeface="Times New Roman" panose="02020603050405020304" pitchFamily="18" charset="0"/>
              </a:rPr>
              <a:t> from a </a:t>
            </a:r>
            <a:r>
              <a:rPr lang="en-US" b="0" i="1" dirty="0">
                <a:solidFill>
                  <a:srgbClr val="000000"/>
                </a:solidFill>
                <a:effectLst/>
                <a:latin typeface="Times New Roman" panose="02020603050405020304" pitchFamily="18" charset="0"/>
              </a:rPr>
              <a:t>true replicate</a:t>
            </a:r>
            <a:r>
              <a:rPr lang="en-US" b="0" i="0" dirty="0">
                <a:solidFill>
                  <a:srgbClr val="000000"/>
                </a:solidFill>
                <a:effectLst/>
                <a:latin typeface="Times New Roman" panose="02020603050405020304" pitchFamily="18" charset="0"/>
              </a:rPr>
              <a:t>, which they characterize as ”the smallest experimental unit to which a treatment is independently applied.”</a:t>
            </a:r>
            <a:endParaRPr lang="en-US" dirty="0"/>
          </a:p>
        </p:txBody>
      </p:sp>
    </p:spTree>
    <p:extLst>
      <p:ext uri="{BB962C8B-B14F-4D97-AF65-F5344CB8AC3E}">
        <p14:creationId xmlns:p14="http://schemas.microsoft.com/office/powerpoint/2010/main" val="355758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E857-8F66-638E-D354-2C1C12C54771}"/>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Methods</a:t>
            </a:r>
          </a:p>
        </p:txBody>
      </p:sp>
      <p:sp>
        <p:nvSpPr>
          <p:cNvPr id="3" name="Content Placeholder 2">
            <a:extLst>
              <a:ext uri="{FF2B5EF4-FFF2-40B4-BE49-F238E27FC236}">
                <a16:creationId xmlns:a16="http://schemas.microsoft.com/office/drawing/2014/main" id="{3B6DE5C3-5811-FB71-AB1C-9131FD0286FF}"/>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Describe how measurements will be made for each variable of interest.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Timing and frequency of collection</a:t>
            </a:r>
          </a:p>
          <a:p>
            <a:pPr lvl="1"/>
            <a:r>
              <a:rPr lang="en-US" dirty="0">
                <a:latin typeface="Times New Roman" panose="02020603050405020304" pitchFamily="18" charset="0"/>
                <a:cs typeface="Times New Roman" panose="02020603050405020304" pitchFamily="18" charset="0"/>
              </a:rPr>
              <a:t>When: State the timing of collection (e.g., seasonal).</a:t>
            </a:r>
          </a:p>
          <a:p>
            <a:pPr lvl="1"/>
            <a:r>
              <a:rPr lang="en-US" dirty="0">
                <a:latin typeface="Times New Roman" panose="02020603050405020304" pitchFamily="18" charset="0"/>
                <a:cs typeface="Times New Roman" panose="02020603050405020304" pitchFamily="18" charset="0"/>
              </a:rPr>
              <a:t>How Often: Define frequency (e.g., daily, weekly).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Field or lab methods</a:t>
            </a:r>
          </a:p>
          <a:p>
            <a:pPr lvl="1"/>
            <a:r>
              <a:rPr lang="en-US" dirty="0">
                <a:latin typeface="Times New Roman" panose="02020603050405020304" pitchFamily="18" charset="0"/>
                <a:cs typeface="Times New Roman" panose="02020603050405020304" pitchFamily="18" charset="0"/>
              </a:rPr>
              <a:t>Field: Explain field procedures and equipment.</a:t>
            </a:r>
          </a:p>
          <a:p>
            <a:pPr lvl="1"/>
            <a:r>
              <a:rPr lang="en-US" dirty="0">
                <a:latin typeface="Times New Roman" panose="02020603050405020304" pitchFamily="18" charset="0"/>
                <a:cs typeface="Times New Roman" panose="02020603050405020304" pitchFamily="18" charset="0"/>
              </a:rPr>
              <a:t>Lab: Outline lab analysis methods.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Quality control</a:t>
            </a:r>
          </a:p>
          <a:p>
            <a:pPr lvl="1"/>
            <a:r>
              <a:rPr lang="en-US" dirty="0">
                <a:latin typeface="Times New Roman" panose="02020603050405020304" pitchFamily="18" charset="0"/>
                <a:cs typeface="Times New Roman" panose="02020603050405020304" pitchFamily="18" charset="0"/>
              </a:rPr>
              <a:t>Calibration: Regularly calibrate instruments.</a:t>
            </a:r>
          </a:p>
          <a:p>
            <a:pPr lvl="1"/>
            <a:r>
              <a:rPr lang="en-US" dirty="0">
                <a:latin typeface="Times New Roman" panose="02020603050405020304" pitchFamily="18" charset="0"/>
                <a:cs typeface="Times New Roman" panose="02020603050405020304" pitchFamily="18" charset="0"/>
              </a:rPr>
              <a:t>Replicates: Use multiple samples for accuracy.</a:t>
            </a:r>
          </a:p>
          <a:p>
            <a:pPr lvl="1"/>
            <a:r>
              <a:rPr lang="en-US" dirty="0">
                <a:latin typeface="Times New Roman" panose="02020603050405020304" pitchFamily="18" charset="0"/>
                <a:cs typeface="Times New Roman" panose="02020603050405020304" pitchFamily="18" charset="0"/>
              </a:rPr>
              <a:t>Blanks: Check for contamination with blanks.</a:t>
            </a:r>
          </a:p>
        </p:txBody>
      </p:sp>
    </p:spTree>
    <p:extLst>
      <p:ext uri="{BB962C8B-B14F-4D97-AF65-F5344CB8AC3E}">
        <p14:creationId xmlns:p14="http://schemas.microsoft.com/office/powerpoint/2010/main" val="138868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9997-CBA2-825A-DC8C-6A49B12F1E5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Sampling design</a:t>
            </a:r>
          </a:p>
        </p:txBody>
      </p:sp>
      <p:sp>
        <p:nvSpPr>
          <p:cNvPr id="3" name="Content Placeholder 2">
            <a:extLst>
              <a:ext uri="{FF2B5EF4-FFF2-40B4-BE49-F238E27FC236}">
                <a16:creationId xmlns:a16="http://schemas.microsoft.com/office/drawing/2014/main" id="{77893AF8-55AC-BFF5-DB15-D1EAA99CC5A8}"/>
              </a:ext>
            </a:extLst>
          </p:cNvPr>
          <p:cNvSpPr>
            <a:spLocks noGrp="1"/>
          </p:cNvSpPr>
          <p:nvPr>
            <p:ph idx="1"/>
          </p:nvPr>
        </p:nvSpPr>
        <p:spPr/>
        <p:txBody>
          <a:bodyPr/>
          <a:lstStyle/>
          <a:p>
            <a:r>
              <a:rPr lang="en-US" sz="1900" b="1" dirty="0">
                <a:latin typeface="Times New Roman" panose="02020603050405020304" pitchFamily="18" charset="0"/>
                <a:cs typeface="Times New Roman" panose="02020603050405020304" pitchFamily="18" charset="0"/>
              </a:rPr>
              <a:t>Sampling design</a:t>
            </a:r>
            <a:r>
              <a:rPr lang="en-US" sz="1900" dirty="0">
                <a:latin typeface="Times New Roman" panose="02020603050405020304" pitchFamily="18" charset="0"/>
                <a:cs typeface="Times New Roman" panose="02020603050405020304" pitchFamily="18" charset="0"/>
              </a:rPr>
              <a:t> proposed method of selecting a subset of the population for measurements.</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Observation (or Sampling Unit):</a:t>
            </a:r>
          </a:p>
          <a:p>
            <a:pPr lvl="1"/>
            <a:r>
              <a:rPr lang="en-US" sz="1600" dirty="0">
                <a:latin typeface="Times New Roman" panose="02020603050405020304" pitchFamily="18" charset="0"/>
                <a:cs typeface="Times New Roman" panose="02020603050405020304" pitchFamily="18" charset="0"/>
              </a:rPr>
              <a:t>Individual Plants or Animals: Measure specific organisms.</a:t>
            </a:r>
          </a:p>
          <a:p>
            <a:pPr lvl="1"/>
            <a:r>
              <a:rPr lang="en-US" sz="1600" dirty="0">
                <a:latin typeface="Times New Roman" panose="02020603050405020304" pitchFamily="18" charset="0"/>
                <a:cs typeface="Times New Roman" panose="02020603050405020304" pitchFamily="18" charset="0"/>
              </a:rPr>
              <a:t>Plant or Animal Parts: Sample parts (e.g., leaves, scales).</a:t>
            </a:r>
          </a:p>
          <a:p>
            <a:pPr lvl="1"/>
            <a:r>
              <a:rPr lang="en-US" sz="1600" dirty="0">
                <a:latin typeface="Times New Roman" panose="02020603050405020304" pitchFamily="18" charset="0"/>
                <a:cs typeface="Times New Roman" panose="02020603050405020304" pitchFamily="18" charset="0"/>
              </a:rPr>
              <a:t>Quadrants: Define and sample areas (e.g., 1m²).</a:t>
            </a:r>
          </a:p>
          <a:p>
            <a:pPr lvl="1"/>
            <a:r>
              <a:rPr lang="en-US" sz="1600" dirty="0">
                <a:latin typeface="Times New Roman" panose="02020603050405020304" pitchFamily="18" charset="0"/>
                <a:cs typeface="Times New Roman" panose="02020603050405020304" pitchFamily="18" charset="0"/>
              </a:rPr>
              <a:t>Lines (Transects): Sample along a line across the study area.</a:t>
            </a:r>
          </a:p>
          <a:p>
            <a:pPr lvl="1"/>
            <a:r>
              <a:rPr lang="en-US" sz="1600" dirty="0">
                <a:latin typeface="Times New Roman" panose="02020603050405020304" pitchFamily="18" charset="0"/>
                <a:cs typeface="Times New Roman" panose="02020603050405020304" pitchFamily="18" charset="0"/>
              </a:rPr>
              <a:t>Points: Collect samples at specific points.</a:t>
            </a:r>
            <a:endParaRPr lang="en-US" sz="13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9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What is Experimental Design?</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An experimental design is the laying out of a detailed experimental plan in advance of doing the experiment. </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Why it is important?</a:t>
            </a:r>
          </a:p>
          <a:p>
            <a:pPr marL="754063" lvl="1" indent="-296863"/>
            <a:r>
              <a:rPr lang="en-US" sz="2400" dirty="0">
                <a:latin typeface="Times New Roman" panose="02020603050405020304" pitchFamily="18" charset="0"/>
                <a:cs typeface="Times New Roman" panose="02020603050405020304" pitchFamily="18" charset="0"/>
              </a:rPr>
              <a:t>Well chosen experimental design </a:t>
            </a:r>
            <a:r>
              <a:rPr lang="en-US" sz="2400" u="sng" dirty="0">
                <a:latin typeface="Times New Roman" panose="02020603050405020304" pitchFamily="18" charset="0"/>
                <a:cs typeface="Times New Roman" panose="02020603050405020304" pitchFamily="18" charset="0"/>
              </a:rPr>
              <a:t>maximize the amount of information</a:t>
            </a:r>
            <a:r>
              <a:rPr lang="en-US" sz="2400" dirty="0">
                <a:latin typeface="Times New Roman" panose="02020603050405020304" pitchFamily="18" charset="0"/>
                <a:cs typeface="Times New Roman" panose="02020603050405020304" pitchFamily="18" charset="0"/>
              </a:rPr>
              <a:t> that can be obtained for a given amount of experimental effort. </a:t>
            </a:r>
          </a:p>
          <a:p>
            <a:pPr marL="754063" lvl="1" indent="-296863"/>
            <a:r>
              <a:rPr lang="en-US" sz="2400" dirty="0">
                <a:latin typeface="Times New Roman" panose="02020603050405020304" pitchFamily="18" charset="0"/>
                <a:cs typeface="Times New Roman" panose="02020603050405020304" pitchFamily="18" charset="0"/>
              </a:rPr>
              <a:t>Without proper design, </a:t>
            </a:r>
            <a:r>
              <a:rPr lang="en-US" sz="2400" u="sng" dirty="0">
                <a:latin typeface="Times New Roman" panose="02020603050405020304" pitchFamily="18" charset="0"/>
                <a:cs typeface="Times New Roman" panose="02020603050405020304" pitchFamily="18" charset="0"/>
              </a:rPr>
              <a:t>inferential statistics is something not even possible</a:t>
            </a:r>
            <a:r>
              <a:rPr lang="en-US" sz="2400" dirty="0">
                <a:latin typeface="Times New Roman" panose="02020603050405020304" pitchFamily="18" charset="0"/>
                <a:cs typeface="Times New Roman" panose="02020603050405020304" pitchFamily="18" charset="0"/>
              </a:rPr>
              <a:t>. </a:t>
            </a: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744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04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377" y="66676"/>
            <a:ext cx="2027998" cy="16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p>
        </p:txBody>
      </p:sp>
      <p:sp>
        <p:nvSpPr>
          <p:cNvPr id="4" name="Content Placeholder 3">
            <a:extLst>
              <a:ext uri="{FF2B5EF4-FFF2-40B4-BE49-F238E27FC236}">
                <a16:creationId xmlns:a16="http://schemas.microsoft.com/office/drawing/2014/main" id="{02EDA8FF-41A9-5763-508E-E65DEC787B37}"/>
              </a:ext>
            </a:extLst>
          </p:cNvPr>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Statistical Power </a:t>
            </a:r>
            <a:r>
              <a:rPr lang="en-US" sz="1800" dirty="0">
                <a:latin typeface="Times New Roman" panose="02020603050405020304" pitchFamily="18" charset="0"/>
                <a:cs typeface="Times New Roman" panose="02020603050405020304" pitchFamily="18" charset="0"/>
              </a:rPr>
              <a:t>is the probability that a statistical test will correctly reject a null hypothesis (which states that there is no relationship between the variables of interest) when it is false, meaning that a true effect or relationship exists. </a:t>
            </a:r>
          </a:p>
          <a:p>
            <a:pPr lvl="1"/>
            <a:r>
              <a:rPr lang="en-US" sz="1500" dirty="0">
                <a:latin typeface="Times New Roman" panose="02020603050405020304" pitchFamily="18" charset="0"/>
                <a:cs typeface="Times New Roman" panose="02020603050405020304" pitchFamily="18" charset="0"/>
              </a:rPr>
              <a:t>It reflects the ability of the test to detect a significant result if there is one.</a:t>
            </a:r>
          </a:p>
          <a:p>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Power Value</a:t>
            </a:r>
            <a:r>
              <a:rPr lang="en-US" sz="1800" dirty="0">
                <a:latin typeface="Times New Roman" panose="02020603050405020304" pitchFamily="18" charset="0"/>
                <a:cs typeface="Times New Roman" panose="02020603050405020304" pitchFamily="18" charset="0"/>
              </a:rPr>
              <a:t>: A power of 0.9 means there is a 90% chance of detecting a significant difference if it truly exists, and a 10% chance of missing it (Type II error).</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For most studies, a power greater than 0.8 is considered adequate, indicating an 80% chance of detecting a significant result if there is a true effect.</a:t>
            </a:r>
          </a:p>
          <a:p>
            <a:endParaRPr lang="en-US" sz="18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Statistical power is intricately linked to the number of observations.</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5732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4"/>
          <p:cNvSpPr>
            <a:spLocks noGrp="1" noChangeArrowheads="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endParaRPr lang="en-US" sz="3600" spc="-100" dirty="0">
              <a:solidFill>
                <a:schemeClr val="accent5"/>
              </a:solidFill>
            </a:endParaRPr>
          </a:p>
        </p:txBody>
      </p:sp>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70659" name="Text Box 3"/>
          <p:cNvSpPr txBox="1">
            <a:spLocks noChangeArrowheads="1"/>
          </p:cNvSpPr>
          <p:nvPr/>
        </p:nvSpPr>
        <p:spPr bwMode="auto">
          <a:xfrm>
            <a:off x="2329480" y="3074492"/>
            <a:ext cx="2438400" cy="850900"/>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Level of Significance</a:t>
            </a:r>
          </a:p>
        </p:txBody>
      </p:sp>
      <p:sp>
        <p:nvSpPr>
          <p:cNvPr id="70660" name="Text Box 4"/>
          <p:cNvSpPr txBox="1">
            <a:spLocks noChangeArrowheads="1"/>
          </p:cNvSpPr>
          <p:nvPr/>
        </p:nvSpPr>
        <p:spPr bwMode="auto">
          <a:xfrm>
            <a:off x="316153" y="4708410"/>
            <a:ext cx="18288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Effect Size</a:t>
            </a:r>
          </a:p>
        </p:txBody>
      </p:sp>
      <p:sp>
        <p:nvSpPr>
          <p:cNvPr id="70661" name="Text Box 5"/>
          <p:cNvSpPr txBox="1">
            <a:spLocks noChangeArrowheads="1"/>
          </p:cNvSpPr>
          <p:nvPr/>
        </p:nvSpPr>
        <p:spPr bwMode="auto">
          <a:xfrm>
            <a:off x="5730711" y="3340825"/>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Power</a:t>
            </a:r>
          </a:p>
        </p:txBody>
      </p:sp>
      <p:sp>
        <p:nvSpPr>
          <p:cNvPr id="70662" name="Text Box 6"/>
          <p:cNvSpPr txBox="1">
            <a:spLocks noChangeArrowheads="1"/>
          </p:cNvSpPr>
          <p:nvPr/>
        </p:nvSpPr>
        <p:spPr bwMode="auto">
          <a:xfrm>
            <a:off x="6577630" y="5041404"/>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Variability</a:t>
            </a:r>
          </a:p>
        </p:txBody>
      </p:sp>
      <p:sp>
        <p:nvSpPr>
          <p:cNvPr id="70663" name="Text Box 7"/>
          <p:cNvSpPr txBox="1">
            <a:spLocks noChangeArrowheads="1"/>
          </p:cNvSpPr>
          <p:nvPr/>
        </p:nvSpPr>
        <p:spPr bwMode="auto">
          <a:xfrm>
            <a:off x="3834430" y="5360492"/>
            <a:ext cx="2057400" cy="850900"/>
          </a:xfrm>
          <a:prstGeom prst="rect">
            <a:avLst/>
          </a:prstGeom>
          <a:solidFill>
            <a:schemeClr val="accent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t>Required Sample Size</a:t>
            </a:r>
          </a:p>
        </p:txBody>
      </p:sp>
      <p:sp>
        <p:nvSpPr>
          <p:cNvPr id="60426" name="Line 8"/>
          <p:cNvSpPr>
            <a:spLocks noChangeShapeType="1"/>
          </p:cNvSpPr>
          <p:nvPr/>
        </p:nvSpPr>
        <p:spPr bwMode="auto">
          <a:xfrm>
            <a:off x="2144953" y="4989551"/>
            <a:ext cx="1659331" cy="85708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7" name="Line 9"/>
          <p:cNvSpPr>
            <a:spLocks noChangeShapeType="1"/>
          </p:cNvSpPr>
          <p:nvPr/>
        </p:nvSpPr>
        <p:spPr bwMode="auto">
          <a:xfrm>
            <a:off x="4005880" y="3912692"/>
            <a:ext cx="381000" cy="13716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8" name="Line 10"/>
          <p:cNvSpPr>
            <a:spLocks noChangeShapeType="1"/>
          </p:cNvSpPr>
          <p:nvPr/>
        </p:nvSpPr>
        <p:spPr bwMode="auto">
          <a:xfrm flipH="1">
            <a:off x="5148880" y="3826600"/>
            <a:ext cx="1636670" cy="1457692"/>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9" name="Line 11"/>
          <p:cNvSpPr>
            <a:spLocks noChangeShapeType="1"/>
          </p:cNvSpPr>
          <p:nvPr/>
        </p:nvSpPr>
        <p:spPr bwMode="auto">
          <a:xfrm flipH="1">
            <a:off x="5891830" y="5284292"/>
            <a:ext cx="704850" cy="49452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28066" y="5354160"/>
            <a:ext cx="2819933"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Refers to the strength or size of the difference or relationship you are trying to detect in your study. Smaller effects need larger samples to find.</a:t>
            </a:r>
          </a:p>
        </p:txBody>
      </p:sp>
      <p:sp>
        <p:nvSpPr>
          <p:cNvPr id="15" name="TextBox 14"/>
          <p:cNvSpPr txBox="1"/>
          <p:nvPr/>
        </p:nvSpPr>
        <p:spPr>
          <a:xfrm>
            <a:off x="6416904" y="5626675"/>
            <a:ext cx="268899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How much the data varies? More variability means you need a larger sample to get accurate results.</a:t>
            </a:r>
            <a:endParaRPr lang="en-US" sz="28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730711" y="2187407"/>
            <a:ext cx="2971800"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How likely is it that you'll detect a true effect if it exists? Higher power (usually 80%) requires larger samples.</a:t>
            </a:r>
          </a:p>
        </p:txBody>
      </p:sp>
      <p:sp>
        <p:nvSpPr>
          <p:cNvPr id="17" name="TextBox 16"/>
          <p:cNvSpPr txBox="1"/>
          <p:nvPr/>
        </p:nvSpPr>
        <p:spPr>
          <a:xfrm>
            <a:off x="441489" y="1788449"/>
            <a:ext cx="3564391"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What’s the acceptable chance of a false positive (i.e., incorrectly rejecting the null hypothesis)? Lower alpha levels (e.g., 0.01) require larger samples.</a:t>
            </a:r>
          </a:p>
        </p:txBody>
      </p:sp>
      <p:sp>
        <p:nvSpPr>
          <p:cNvPr id="3" name="TextBox 2"/>
          <p:cNvSpPr txBox="1"/>
          <p:nvPr/>
        </p:nvSpPr>
        <p:spPr>
          <a:xfrm>
            <a:off x="5730711" y="-4482"/>
            <a:ext cx="3498011" cy="830997"/>
          </a:xfrm>
          <a:prstGeom prst="rect">
            <a:avLst/>
          </a:prstGeom>
          <a:noFill/>
        </p:spPr>
        <p:txBody>
          <a:bodyPr wrap="square" rtlCol="0">
            <a:spAutoFit/>
          </a:bodyPr>
          <a:lstStyle/>
          <a:p>
            <a:r>
              <a:rPr lang="en-US" dirty="0">
                <a:solidFill>
                  <a:srgbClr val="FF0000"/>
                </a:solidFill>
                <a:latin typeface="Gill Sans Ultra Bold Condensed" pitchFamily="34" charset="0"/>
              </a:rPr>
              <a:t>What affects your required sample size?</a:t>
            </a:r>
          </a:p>
        </p:txBody>
      </p:sp>
      <p:sp>
        <p:nvSpPr>
          <p:cNvPr id="4" name="TextBox 3"/>
          <p:cNvSpPr txBox="1"/>
          <p:nvPr/>
        </p:nvSpPr>
        <p:spPr>
          <a:xfrm>
            <a:off x="6573878" y="4018460"/>
            <a:ext cx="1806905" cy="369332"/>
          </a:xfrm>
          <a:prstGeom prst="rect">
            <a:avLst/>
          </a:prstGeom>
          <a:noFill/>
        </p:spPr>
        <p:txBody>
          <a:bodyPr wrap="none" rtlCol="0">
            <a:spAutoFit/>
          </a:bodyPr>
          <a:lstStyle/>
          <a:p>
            <a:r>
              <a:rPr lang="en-US" sz="1800" i="1" dirty="0">
                <a:solidFill>
                  <a:srgbClr val="FF0000"/>
                </a:solidFill>
              </a:rPr>
              <a:t>Should be &gt; 0.8</a:t>
            </a:r>
          </a:p>
        </p:txBody>
      </p:sp>
      <p:sp>
        <p:nvSpPr>
          <p:cNvPr id="20" name="TextBox 19"/>
          <p:cNvSpPr txBox="1"/>
          <p:nvPr/>
        </p:nvSpPr>
        <p:spPr>
          <a:xfrm>
            <a:off x="2100880" y="3963154"/>
            <a:ext cx="1935145" cy="369332"/>
          </a:xfrm>
          <a:prstGeom prst="rect">
            <a:avLst/>
          </a:prstGeom>
          <a:noFill/>
        </p:spPr>
        <p:txBody>
          <a:bodyPr wrap="none" rtlCol="0">
            <a:spAutoFit/>
          </a:bodyPr>
          <a:lstStyle/>
          <a:p>
            <a:r>
              <a:rPr lang="en-US" sz="1800" i="1" dirty="0">
                <a:solidFill>
                  <a:srgbClr val="FF0000"/>
                </a:solidFill>
              </a:rPr>
              <a:t>Should be &lt; 0.05</a:t>
            </a:r>
          </a:p>
        </p:txBody>
      </p:sp>
      <p:sp>
        <p:nvSpPr>
          <p:cNvPr id="21" name="TextBox 20"/>
          <p:cNvSpPr txBox="1"/>
          <p:nvPr/>
        </p:nvSpPr>
        <p:spPr>
          <a:xfrm>
            <a:off x="275691" y="4244400"/>
            <a:ext cx="748923" cy="369332"/>
          </a:xfrm>
          <a:prstGeom prst="rect">
            <a:avLst/>
          </a:prstGeom>
          <a:noFill/>
        </p:spPr>
        <p:txBody>
          <a:bodyPr wrap="none" rtlCol="0">
            <a:spAutoFit/>
          </a:bodyPr>
          <a:lstStyle/>
          <a:p>
            <a:r>
              <a:rPr lang="en-US" sz="1800" i="1" dirty="0">
                <a:solidFill>
                  <a:srgbClr val="FF0000"/>
                </a:solidFill>
              </a:rPr>
              <a:t>Fixed</a:t>
            </a:r>
          </a:p>
        </p:txBody>
      </p:sp>
      <p:sp>
        <p:nvSpPr>
          <p:cNvPr id="22" name="TextBox 21"/>
          <p:cNvSpPr txBox="1"/>
          <p:nvPr/>
        </p:nvSpPr>
        <p:spPr>
          <a:xfrm>
            <a:off x="6577630" y="4730175"/>
            <a:ext cx="748923" cy="369332"/>
          </a:xfrm>
          <a:prstGeom prst="rect">
            <a:avLst/>
          </a:prstGeom>
          <a:noFill/>
        </p:spPr>
        <p:txBody>
          <a:bodyPr wrap="none" rtlCol="0">
            <a:spAutoFit/>
          </a:bodyPr>
          <a:lstStyle/>
          <a:p>
            <a:r>
              <a:rPr lang="en-US" sz="1800" i="1" dirty="0">
                <a:solidFill>
                  <a:srgbClr val="FF0000"/>
                </a:solidFill>
              </a:rPr>
              <a:t>Fixed</a:t>
            </a:r>
          </a:p>
        </p:txBody>
      </p:sp>
    </p:spTree>
    <p:extLst>
      <p:ext uri="{BB962C8B-B14F-4D97-AF65-F5344CB8AC3E}">
        <p14:creationId xmlns:p14="http://schemas.microsoft.com/office/powerpoint/2010/main" val="285810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 </a:t>
            </a:r>
          </a:p>
          <a:p>
            <a:r>
              <a:rPr lang="en-US" sz="2000" b="0" i="0" dirty="0">
                <a:effectLst/>
                <a:latin typeface="Times New Roman" panose="02020603050405020304" pitchFamily="18" charset="0"/>
                <a:cs typeface="Times New Roman" panose="02020603050405020304" pitchFamily="18" charset="0"/>
              </a:rPr>
              <a:t>In </a:t>
            </a:r>
            <a:r>
              <a:rPr lang="en-US" sz="2000" b="1" i="0" dirty="0">
                <a:effectLst/>
                <a:latin typeface="Times New Roman" panose="02020603050405020304" pitchFamily="18" charset="0"/>
                <a:cs typeface="Times New Roman" panose="02020603050405020304" pitchFamily="18" charset="0"/>
              </a:rPr>
              <a:t>non-probability sampling</a:t>
            </a:r>
            <a:r>
              <a:rPr lang="en-US" sz="2000" b="0" i="0" dirty="0">
                <a:effectLst/>
                <a:latin typeface="Times New Roman" panose="02020603050405020304" pitchFamily="18" charset="0"/>
                <a:cs typeface="Times New Roman" panose="02020603050405020304" pitchFamily="18" charset="0"/>
              </a:rPr>
              <a:t>, the researcher chooses the sample based on subjective judgment rather than random selection.</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64687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r>
              <a:rPr lang="en-US" sz="2000" b="1" dirty="0">
                <a:latin typeface="Times New Roman" panose="02020603050405020304" pitchFamily="18" charset="0"/>
                <a:cs typeface="Times New Roman" panose="02020603050405020304" pitchFamily="18" charset="0"/>
              </a:rPr>
              <a:t>Probability sampling </a:t>
            </a:r>
            <a:r>
              <a:rPr lang="en-US" sz="2000" dirty="0">
                <a:latin typeface="Times New Roman" panose="02020603050405020304" pitchFamily="18" charset="0"/>
                <a:cs typeface="Times New Roman" panose="02020603050405020304" pitchFamily="18" charset="0"/>
              </a:rPr>
              <a:t>is a technique in which the members of the sample are chosen randomly from the population. Every member has an equal opportunity to be a part of a sample of this type. </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9322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9488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Judgmental Sampling</a:t>
            </a:r>
          </a:p>
        </p:txBody>
      </p:sp>
      <p:sp>
        <p:nvSpPr>
          <p:cNvPr id="3" name="Content Placeholder 2">
            <a:extLst>
              <a:ext uri="{FF2B5EF4-FFF2-40B4-BE49-F238E27FC236}">
                <a16:creationId xmlns:a16="http://schemas.microsoft.com/office/drawing/2014/main" id="{C9BA8999-E8EE-7053-1B36-CF0FAEF83F16}"/>
              </a:ext>
            </a:extLst>
          </p:cNvPr>
          <p:cNvSpPr>
            <a:spLocks noGrp="1"/>
          </p:cNvSpPr>
          <p:nvPr>
            <p:ph idx="1"/>
          </p:nvPr>
        </p:nvSpPr>
        <p:spPr/>
        <p:txBody>
          <a:bodyPr>
            <a:norm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Selection of sampling units (number, location, timing) based on the researcher's judgment rather than random or systematic methods.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Limitations</a:t>
            </a:r>
            <a:r>
              <a:rPr lang="en-US" dirty="0">
                <a:latin typeface="Times New Roman" panose="02020603050405020304" pitchFamily="18" charset="0"/>
                <a:cs typeface="Times New Roman" panose="02020603050405020304" pitchFamily="18" charset="0"/>
              </a:rPr>
              <a:t>: Conclusions are limited by the accuracy and validity of the researcher's judgment. Probabilistic statements about parameters are not possible.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Appropriate Use</a:t>
            </a:r>
            <a:r>
              <a:rPr lang="en-US" dirty="0">
                <a:latin typeface="Times New Roman" panose="02020603050405020304" pitchFamily="18" charset="0"/>
                <a:cs typeface="Times New Roman" panose="02020603050405020304" pitchFamily="18" charset="0"/>
              </a:rPr>
              <a:t>:</a:t>
            </a:r>
          </a:p>
          <a:p>
            <a:pPr lvl="1"/>
            <a:r>
              <a:rPr lang="en-US" b="1" dirty="0">
                <a:latin typeface="Times New Roman" panose="02020603050405020304" pitchFamily="18" charset="0"/>
                <a:cs typeface="Times New Roman" panose="02020603050405020304" pitchFamily="18" charset="0"/>
              </a:rPr>
              <a:t>Descriptive Studies</a:t>
            </a:r>
            <a:r>
              <a:rPr lang="en-US" dirty="0">
                <a:latin typeface="Times New Roman" panose="02020603050405020304" pitchFamily="18" charset="0"/>
                <a:cs typeface="Times New Roman" panose="02020603050405020304" pitchFamily="18" charset="0"/>
              </a:rPr>
              <a:t>: To explore or describe phenomena where random sampling is impractical.</a:t>
            </a:r>
          </a:p>
          <a:p>
            <a:pPr lvl="1"/>
            <a:r>
              <a:rPr lang="en-US" b="1" dirty="0">
                <a:latin typeface="Times New Roman" panose="02020603050405020304" pitchFamily="18" charset="0"/>
                <a:cs typeface="Times New Roman" panose="02020603050405020304" pitchFamily="18" charset="0"/>
              </a:rPr>
              <a:t>Pilot Studies</a:t>
            </a:r>
            <a:r>
              <a:rPr lang="en-US" dirty="0">
                <a:latin typeface="Times New Roman" panose="02020603050405020304" pitchFamily="18" charset="0"/>
                <a:cs typeface="Times New Roman" panose="02020603050405020304" pitchFamily="18" charset="0"/>
              </a:rPr>
              <a:t>: To test methods or gather initial insights.</a:t>
            </a:r>
          </a:p>
          <a:p>
            <a:pPr lvl="1"/>
            <a:r>
              <a:rPr lang="en-US" b="1" dirty="0">
                <a:latin typeface="Times New Roman" panose="02020603050405020304" pitchFamily="18" charset="0"/>
                <a:cs typeface="Times New Roman" panose="02020603050405020304" pitchFamily="18" charset="0"/>
              </a:rPr>
              <a:t>Emergency Response</a:t>
            </a:r>
            <a:r>
              <a:rPr lang="en-US" dirty="0">
                <a:latin typeface="Times New Roman" panose="02020603050405020304" pitchFamily="18" charset="0"/>
                <a:cs typeface="Times New Roman" panose="02020603050405020304" pitchFamily="18" charset="0"/>
              </a:rPr>
              <a:t>: For immediate data collection when quick decisions are needed.</a:t>
            </a:r>
          </a:p>
          <a:p>
            <a:endParaRPr lang="en-US" dirty="0"/>
          </a:p>
          <a:p>
            <a:endParaRPr lang="en-US" dirty="0"/>
          </a:p>
          <a:p>
            <a:endParaRPr lang="en-US" dirty="0"/>
          </a:p>
        </p:txBody>
      </p:sp>
    </p:spTree>
    <p:extLst>
      <p:ext uri="{BB962C8B-B14F-4D97-AF65-F5344CB8AC3E}">
        <p14:creationId xmlns:p14="http://schemas.microsoft.com/office/powerpoint/2010/main" val="318890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the wolf population in Yellowstone and need to quickly estimate breeding success to determine if further monitoring is necessary. You have time to assess 3 of your packs.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Of the 10 packs in the park, you randomly select 3 to visit.</a:t>
            </a:r>
          </a:p>
          <a:p>
            <a:pPr lvl="1"/>
            <a:r>
              <a:rPr lang="en-US" b="1" dirty="0">
                <a:latin typeface="Times New Roman" panose="02020603050405020304" pitchFamily="18" charset="0"/>
                <a:cs typeface="Times New Roman" panose="02020603050405020304" pitchFamily="18" charset="0"/>
              </a:rPr>
              <a:t>Judgmental Sampling (Vulnerable Packs): </a:t>
            </a:r>
            <a:r>
              <a:rPr lang="en-US" dirty="0">
                <a:latin typeface="Times New Roman" panose="02020603050405020304" pitchFamily="18" charset="0"/>
                <a:cs typeface="Times New Roman" panose="02020603050405020304" pitchFamily="18" charset="0"/>
              </a:rPr>
              <a:t>You visit the dens of the most vulnerable packs within the park’s borders to assess litter size.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 (Least Impacted Packs): </a:t>
            </a:r>
            <a:r>
              <a:rPr lang="en-US" dirty="0">
                <a:latin typeface="Times New Roman" panose="02020603050405020304" pitchFamily="18" charset="0"/>
                <a:cs typeface="Times New Roman" panose="02020603050405020304" pitchFamily="18" charset="0"/>
              </a:rPr>
              <a:t>You visit the dens of the packs that you know are least impacted by your intrusion to assess litter size.</a:t>
            </a:r>
          </a:p>
        </p:txBody>
      </p:sp>
      <p:pic>
        <p:nvPicPr>
          <p:cNvPr id="4" name="Picture 3">
            <a:extLst>
              <a:ext uri="{FF2B5EF4-FFF2-40B4-BE49-F238E27FC236}">
                <a16:creationId xmlns:a16="http://schemas.microsoft.com/office/drawing/2014/main" id="{B7DB470D-D221-4341-22FD-BA9E55BECB4D}"/>
              </a:ext>
            </a:extLst>
          </p:cNvPr>
          <p:cNvPicPr>
            <a:picLocks noChangeAspect="1"/>
          </p:cNvPicPr>
          <p:nvPr/>
        </p:nvPicPr>
        <p:blipFill>
          <a:blip r:embed="rId2"/>
          <a:stretch>
            <a:fillRect/>
          </a:stretch>
        </p:blipFill>
        <p:spPr>
          <a:xfrm>
            <a:off x="6172200" y="-1"/>
            <a:ext cx="2946399" cy="1657349"/>
          </a:xfrm>
          <a:prstGeom prst="rect">
            <a:avLst/>
          </a:prstGeom>
        </p:spPr>
      </p:pic>
    </p:spTree>
    <p:extLst>
      <p:ext uri="{BB962C8B-B14F-4D97-AF65-F5344CB8AC3E}">
        <p14:creationId xmlns:p14="http://schemas.microsoft.com/office/powerpoint/2010/main" val="192437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water quality in Lake Champlain but have time to collect only 10 samples at regular intervals.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Use GPS to randomly select 10 points around the Lake Champlain waterfront.</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a:t>
            </a:r>
            <a:r>
              <a:rPr lang="en-US" dirty="0">
                <a:latin typeface="Times New Roman" panose="02020603050405020304" pitchFamily="18" charset="0"/>
                <a:cs typeface="Times New Roman" panose="02020603050405020304" pitchFamily="18" charset="0"/>
              </a:rPr>
              <a:t>: Collect samples from 10 key locations where pollution loads are highest (e.g., near sewage plants, stormwater drains, or areas with agricultural runoff).</a:t>
            </a:r>
          </a:p>
        </p:txBody>
      </p:sp>
      <p:pic>
        <p:nvPicPr>
          <p:cNvPr id="1026" name="Picture 2" descr="Combined sewage overflows a chronic problem for Lake St. Clair">
            <a:extLst>
              <a:ext uri="{FF2B5EF4-FFF2-40B4-BE49-F238E27FC236}">
                <a16:creationId xmlns:a16="http://schemas.microsoft.com/office/drawing/2014/main" id="{93289E94-BB16-94A7-1B86-919ACEBA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811"/>
            <a:ext cx="2971800" cy="167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3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solidFill>
                  <a:schemeClr val="bg1">
                    <a:lumMod val="50000"/>
                  </a:schemeClr>
                </a:solidFill>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solidFill>
                  <a:schemeClr val="bg1">
                    <a:lumMod val="50000"/>
                  </a:schemeClr>
                </a:solidFill>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97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r>
              <a:rPr lang="en-US" sz="28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Definition: </a:t>
            </a:r>
            <a:r>
              <a:rPr lang="en-US" dirty="0">
                <a:latin typeface="Times New Roman" panose="02020603050405020304" pitchFamily="18" charset="0"/>
                <a:cs typeface="Times New Roman" panose="02020603050405020304" pitchFamily="18" charset="0"/>
              </a:rPr>
              <a:t>Applies sampling theory with random selection, giving each member of the population an equal chance of being selected.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Benefits</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Provides statistically unbiased estimates of the mean and variability of the larger population.</a:t>
            </a:r>
          </a:p>
          <a:p>
            <a:pPr lvl="1"/>
            <a:r>
              <a:rPr lang="en-US" dirty="0">
                <a:latin typeface="Times New Roman" panose="02020603050405020304" pitchFamily="18" charset="0"/>
                <a:cs typeface="Times New Roman" panose="02020603050405020304" pitchFamily="18" charset="0"/>
              </a:rPr>
              <a:t>Enables probabilistic statements about parameters, supporting conclusions with confidence levels.</a:t>
            </a:r>
          </a:p>
          <a:p>
            <a:pPr lvl="1"/>
            <a:r>
              <a:rPr lang="en-US" dirty="0">
                <a:latin typeface="Times New Roman" panose="02020603050405020304" pitchFamily="18" charset="0"/>
                <a:cs typeface="Times New Roman" panose="02020603050405020304" pitchFamily="18" charset="0"/>
              </a:rPr>
              <a:t>Allows for statistical inference.</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Applications</a:t>
            </a:r>
            <a:r>
              <a:rPr lang="en-US" dirty="0">
                <a:latin typeface="Times New Roman" panose="02020603050405020304" pitchFamily="18" charset="0"/>
                <a:cs typeface="Times New Roman" panose="02020603050405020304" pitchFamily="18" charset="0"/>
              </a:rPr>
              <a:t>: Ideal for comparative, experimental, and modeling studies.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Key Assumption of Probability-Based Design</a:t>
            </a:r>
            <a:r>
              <a:rPr lang="en-US" dirty="0">
                <a:latin typeface="Times New Roman" panose="02020603050405020304" pitchFamily="18" charset="0"/>
                <a:cs typeface="Times New Roman" panose="02020603050405020304" pitchFamily="18" charset="0"/>
              </a:rPr>
              <a:t>: </a:t>
            </a:r>
          </a:p>
          <a:p>
            <a:pPr lvl="1"/>
            <a:r>
              <a:rPr lang="en-US" i="1" dirty="0">
                <a:latin typeface="Times New Roman" panose="02020603050405020304" pitchFamily="18" charset="0"/>
                <a:cs typeface="Times New Roman" panose="02020603050405020304" pitchFamily="18" charset="0"/>
              </a:rPr>
              <a:t>The sample must be representative of the entire population.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Achieve This:</a:t>
            </a:r>
          </a:p>
          <a:p>
            <a:pPr lvl="1"/>
            <a:r>
              <a:rPr lang="en-US" dirty="0">
                <a:latin typeface="Times New Roman" panose="02020603050405020304" pitchFamily="18" charset="0"/>
                <a:cs typeface="Times New Roman" panose="02020603050405020304" pitchFamily="18" charset="0"/>
              </a:rPr>
              <a:t>Use random, unbiased sampling methods.</a:t>
            </a:r>
          </a:p>
          <a:p>
            <a:pPr lvl="1"/>
            <a:r>
              <a:rPr lang="en-US" dirty="0">
                <a:latin typeface="Times New Roman" panose="02020603050405020304" pitchFamily="18" charset="0"/>
                <a:cs typeface="Times New Roman" panose="02020603050405020304" pitchFamily="18" charset="0"/>
              </a:rPr>
              <a:t>Collect enough samples to ensure accurate representation.</a:t>
            </a:r>
          </a:p>
          <a:p>
            <a:pPr lvl="1"/>
            <a:r>
              <a:rPr lang="en-US" dirty="0">
                <a:latin typeface="Times New Roman" panose="02020603050405020304" pitchFamily="18" charset="0"/>
                <a:cs typeface="Times New Roman" panose="02020603050405020304" pitchFamily="18" charset="0"/>
              </a:rPr>
              <a:t>Distribute sampling units well across the population.</a:t>
            </a:r>
          </a:p>
          <a:p>
            <a:pPr lvl="1"/>
            <a:r>
              <a:rPr lang="en-US" dirty="0">
                <a:latin typeface="Times New Roman" panose="02020603050405020304" pitchFamily="18" charset="0"/>
                <a:cs typeface="Times New Roman" panose="02020603050405020304" pitchFamily="18" charset="0"/>
              </a:rPr>
              <a:t>Ensure sampling units are independent (no spatial correlation).</a:t>
            </a:r>
          </a:p>
        </p:txBody>
      </p:sp>
    </p:spTree>
    <p:extLst>
      <p:ext uri="{BB962C8B-B14F-4D97-AF65-F5344CB8AC3E}">
        <p14:creationId xmlns:p14="http://schemas.microsoft.com/office/powerpoint/2010/main" val="277979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Why should you care?</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Without proper design it is often impossible to get the information you want from data collected.</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It will save you and time and money.</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Employers know this…. And know they need people who can do it.</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5799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Simple Random Sampling:</a:t>
            </a:r>
            <a:r>
              <a:rPr lang="en-US" sz="2400" dirty="0">
                <a:latin typeface="Times New Roman" panose="02020603050405020304" pitchFamily="18" charset="0"/>
                <a:cs typeface="Times New Roman" panose="02020603050405020304" pitchFamily="18" charset="0"/>
              </a:rPr>
              <a:t> Sampling units are selected randomly, with each having an equal chance of being chosen.</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Ideal when the population is relatively homogeneous, with no major patterns or hotspots expected.</a:t>
            </a:r>
          </a:p>
        </p:txBody>
      </p:sp>
    </p:spTree>
    <p:extLst>
      <p:ext uri="{BB962C8B-B14F-4D97-AF65-F5344CB8AC3E}">
        <p14:creationId xmlns:p14="http://schemas.microsoft.com/office/powerpoint/2010/main" val="417485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Stratified Random Sampling: </a:t>
            </a:r>
            <a:r>
              <a:rPr lang="en-US" sz="2400" dirty="0">
                <a:latin typeface="Times New Roman" panose="02020603050405020304" pitchFamily="18" charset="0"/>
                <a:cs typeface="Times New Roman" panose="02020603050405020304" pitchFamily="18" charset="0"/>
              </a:rPr>
              <a:t>The target population is divided into non-overlapping strata or subpopulations that are more homogeneous.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Effective when the population is heterogeneous and can be subdivided by specific characteristics. It enhances precision in estimating means and variances and provides reliable estimates for subgroups of special interest.</a:t>
            </a:r>
          </a:p>
        </p:txBody>
      </p:sp>
      <p:pic>
        <p:nvPicPr>
          <p:cNvPr id="4" name="Picture 3">
            <a:extLst>
              <a:ext uri="{FF2B5EF4-FFF2-40B4-BE49-F238E27FC236}">
                <a16:creationId xmlns:a16="http://schemas.microsoft.com/office/drawing/2014/main" id="{3ED67F17-C13D-3ED5-4187-FFE73370A048}"/>
              </a:ext>
            </a:extLst>
          </p:cNvPr>
          <p:cNvPicPr>
            <a:picLocks noChangeAspect="1"/>
          </p:cNvPicPr>
          <p:nvPr/>
        </p:nvPicPr>
        <p:blipFill>
          <a:blip r:embed="rId2"/>
          <a:srcRect l="66469" t="45335" b="3313"/>
          <a:stretch/>
        </p:blipFill>
        <p:spPr>
          <a:xfrm>
            <a:off x="6781800" y="4800600"/>
            <a:ext cx="2133600" cy="1956925"/>
          </a:xfrm>
          <a:prstGeom prst="rect">
            <a:avLst/>
          </a:prstGeom>
        </p:spPr>
      </p:pic>
    </p:spTree>
    <p:extLst>
      <p:ext uri="{BB962C8B-B14F-4D97-AF65-F5344CB8AC3E}">
        <p14:creationId xmlns:p14="http://schemas.microsoft.com/office/powerpoint/2010/main" val="3248576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Systematic and Grid Sampling: </a:t>
            </a:r>
            <a:r>
              <a:rPr lang="en-US" sz="2400" dirty="0">
                <a:latin typeface="Times New Roman" panose="02020603050405020304" pitchFamily="18" charset="0"/>
                <a:cs typeface="Times New Roman" panose="02020603050405020304" pitchFamily="18" charset="0"/>
              </a:rPr>
              <a:t>An initial location or time is chosen at random, followed by sampling at regular intervals across space or time.</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Useful for identifying hotspots, estimating spatial patterns, and detecting trends over time. Ensures uniform coverage of the study area.</a:t>
            </a:r>
          </a:p>
        </p:txBody>
      </p:sp>
      <p:pic>
        <p:nvPicPr>
          <p:cNvPr id="5" name="Picture 4">
            <a:extLst>
              <a:ext uri="{FF2B5EF4-FFF2-40B4-BE49-F238E27FC236}">
                <a16:creationId xmlns:a16="http://schemas.microsoft.com/office/drawing/2014/main" id="{0B80FF0A-9714-EF0E-47F2-C95F611C1FFB}"/>
              </a:ext>
            </a:extLst>
          </p:cNvPr>
          <p:cNvPicPr>
            <a:picLocks noChangeAspect="1"/>
          </p:cNvPicPr>
          <p:nvPr/>
        </p:nvPicPr>
        <p:blipFill>
          <a:blip r:embed="rId2"/>
          <a:srcRect l="42500" t="67597" r="9167" b="5575"/>
          <a:stretch/>
        </p:blipFill>
        <p:spPr>
          <a:xfrm>
            <a:off x="4419600" y="4800600"/>
            <a:ext cx="4419600" cy="1844674"/>
          </a:xfrm>
          <a:prstGeom prst="rect">
            <a:avLst/>
          </a:prstGeom>
        </p:spPr>
      </p:pic>
    </p:spTree>
    <p:extLst>
      <p:ext uri="{BB962C8B-B14F-4D97-AF65-F5344CB8AC3E}">
        <p14:creationId xmlns:p14="http://schemas.microsoft.com/office/powerpoint/2010/main" val="344971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Adaptive Cluster Sampling: </a:t>
            </a:r>
            <a:r>
              <a:rPr lang="en-US" sz="2400" dirty="0">
                <a:latin typeface="Times New Roman" panose="02020603050405020304" pitchFamily="18" charset="0"/>
                <a:cs typeface="Times New Roman" panose="02020603050405020304" pitchFamily="18" charset="0"/>
              </a:rPr>
              <a:t>Starts with simple random sampling, then additional samples are taken where measurements meet specific criteria, with potential for several rounds of sampling and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or detecting rare characteristics and is suited for inexpensive, rapid measurements.  It helps delineate hotspot boundaries while providing unbiased estimates of the population mean using appropriate weighting of all collected data.</a:t>
            </a:r>
          </a:p>
        </p:txBody>
      </p:sp>
      <p:pic>
        <p:nvPicPr>
          <p:cNvPr id="4" name="Picture 3">
            <a:extLst>
              <a:ext uri="{FF2B5EF4-FFF2-40B4-BE49-F238E27FC236}">
                <a16:creationId xmlns:a16="http://schemas.microsoft.com/office/drawing/2014/main" id="{2E967DA9-9224-DB40-8B28-28E1578FA126}"/>
              </a:ext>
            </a:extLst>
          </p:cNvPr>
          <p:cNvPicPr>
            <a:picLocks noChangeAspect="1"/>
          </p:cNvPicPr>
          <p:nvPr/>
        </p:nvPicPr>
        <p:blipFill>
          <a:blip r:embed="rId2"/>
          <a:srcRect l="3333" t="55556" r="50000" b="9930"/>
          <a:stretch/>
        </p:blipFill>
        <p:spPr>
          <a:xfrm>
            <a:off x="6096000" y="5209579"/>
            <a:ext cx="2971800" cy="1648421"/>
          </a:xfrm>
          <a:prstGeom prst="rect">
            <a:avLst/>
          </a:prstGeom>
        </p:spPr>
      </p:pic>
    </p:spTree>
    <p:extLst>
      <p:ext uri="{BB962C8B-B14F-4D97-AF65-F5344CB8AC3E}">
        <p14:creationId xmlns:p14="http://schemas.microsoft.com/office/powerpoint/2010/main" val="417060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Ranked Set Sampling: </a:t>
            </a:r>
            <a:r>
              <a:rPr lang="en-US" sz="2400" dirty="0">
                <a:latin typeface="Times New Roman" panose="02020603050405020304" pitchFamily="18" charset="0"/>
                <a:cs typeface="Times New Roman" panose="02020603050405020304" pitchFamily="18" charset="0"/>
              </a:rPr>
              <a:t>Uses a two-phase design where inexpensive measurements rank multiple locations within a set, then selects one location from each set for more detailed sampling.</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Cost-efficient and incorporates professional judgment into a random design. It typically provides more representative samples and more precise estimates of the population mean compared to simple random sampling.</a:t>
            </a:r>
          </a:p>
        </p:txBody>
      </p:sp>
    </p:spTree>
    <p:extLst>
      <p:ext uri="{BB962C8B-B14F-4D97-AF65-F5344CB8AC3E}">
        <p14:creationId xmlns:p14="http://schemas.microsoft.com/office/powerpoint/2010/main" val="2684068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2A1D-9A2E-DC86-F81F-0C8BB57A3B7E}"/>
              </a:ext>
            </a:extLst>
          </p:cNvPr>
          <p:cNvSpPr>
            <a:spLocks noGrp="1"/>
          </p:cNvSpPr>
          <p:nvPr>
            <p:ph type="title"/>
          </p:nvPr>
        </p:nvSpPr>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Ranked set sampling vs Adaptive cluster sampling</a:t>
            </a:r>
          </a:p>
        </p:txBody>
      </p:sp>
      <p:pic>
        <p:nvPicPr>
          <p:cNvPr id="5" name="Picture 4">
            <a:extLst>
              <a:ext uri="{FF2B5EF4-FFF2-40B4-BE49-F238E27FC236}">
                <a16:creationId xmlns:a16="http://schemas.microsoft.com/office/drawing/2014/main" id="{E6A498E2-81F4-C6FA-C32D-FED00873AEA6}"/>
              </a:ext>
            </a:extLst>
          </p:cNvPr>
          <p:cNvPicPr>
            <a:picLocks noChangeAspect="1"/>
          </p:cNvPicPr>
          <p:nvPr/>
        </p:nvPicPr>
        <p:blipFill>
          <a:blip r:embed="rId2"/>
          <a:stretch>
            <a:fillRect/>
          </a:stretch>
        </p:blipFill>
        <p:spPr>
          <a:xfrm>
            <a:off x="304800" y="2514600"/>
            <a:ext cx="3765869" cy="3048000"/>
          </a:xfrm>
          <a:prstGeom prst="rect">
            <a:avLst/>
          </a:prstGeom>
        </p:spPr>
      </p:pic>
      <p:pic>
        <p:nvPicPr>
          <p:cNvPr id="7" name="Picture 6">
            <a:extLst>
              <a:ext uri="{FF2B5EF4-FFF2-40B4-BE49-F238E27FC236}">
                <a16:creationId xmlns:a16="http://schemas.microsoft.com/office/drawing/2014/main" id="{2DED6D96-38F9-6047-9AD3-E72CF7C23A97}"/>
              </a:ext>
            </a:extLst>
          </p:cNvPr>
          <p:cNvPicPr>
            <a:picLocks noChangeAspect="1"/>
          </p:cNvPicPr>
          <p:nvPr/>
        </p:nvPicPr>
        <p:blipFill>
          <a:blip r:embed="rId3"/>
          <a:stretch>
            <a:fillRect/>
          </a:stretch>
        </p:blipFill>
        <p:spPr>
          <a:xfrm>
            <a:off x="4572000" y="2700035"/>
            <a:ext cx="4495800" cy="2677131"/>
          </a:xfrm>
          <a:prstGeom prst="rect">
            <a:avLst/>
          </a:prstGeom>
        </p:spPr>
      </p:pic>
    </p:spTree>
    <p:extLst>
      <p:ext uri="{BB962C8B-B14F-4D97-AF65-F5344CB8AC3E}">
        <p14:creationId xmlns:p14="http://schemas.microsoft.com/office/powerpoint/2010/main" val="3286664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Composite Sampling: </a:t>
            </a:r>
            <a:r>
              <a:rPr lang="en-US" sz="2400" dirty="0">
                <a:latin typeface="Times New Roman" panose="02020603050405020304" pitchFamily="18" charset="0"/>
                <a:cs typeface="Times New Roman" panose="02020603050405020304" pitchFamily="18" charset="0"/>
              </a:rPr>
              <a:t>Combines and mixes materials from multiple sampling units to create a single, homogeneous sample for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the population mean when spatial or temporal variability information is not required. Often used with other sampling designs.</a:t>
            </a:r>
          </a:p>
        </p:txBody>
      </p:sp>
    </p:spTree>
    <p:extLst>
      <p:ext uri="{BB962C8B-B14F-4D97-AF65-F5344CB8AC3E}">
        <p14:creationId xmlns:p14="http://schemas.microsoft.com/office/powerpoint/2010/main" val="3813976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4000" spc="-100" dirty="0">
                <a:solidFill>
                  <a:schemeClr val="accent5"/>
                </a:solidFill>
                <a:latin typeface="Times New Roman" panose="02020603050405020304" pitchFamily="18" charset="0"/>
                <a:cs typeface="Times New Roman" panose="02020603050405020304" pitchFamily="18" charset="0"/>
              </a:rPr>
              <a:t>When to choose what</a:t>
            </a:r>
          </a:p>
        </p:txBody>
      </p:sp>
      <p:sp>
        <p:nvSpPr>
          <p:cNvPr id="16388" name="Rectangle 9"/>
          <p:cNvSpPr>
            <a:spLocks noGrp="1" noChangeArrowheads="1"/>
          </p:cNvSpPr>
          <p:nvPr>
            <p:ph idx="1"/>
          </p:nvPr>
        </p:nvSpPr>
        <p:spPr>
          <a:xfrm>
            <a:off x="229856" y="1771650"/>
            <a:ext cx="8229600" cy="5086350"/>
          </a:xfrm>
        </p:spPr>
        <p:txBody>
          <a:bodyPr>
            <a:normAutofit/>
          </a:bodyPr>
          <a:lstStyle/>
          <a:p>
            <a:pPr marL="0" indent="0">
              <a:buNone/>
            </a:pPr>
            <a:r>
              <a:rPr lang="en-US" sz="2000" dirty="0"/>
              <a:t>Random sampling is great, but it isn’t always appropriate or the best approach to get at the information you need</a:t>
            </a:r>
          </a:p>
          <a:p>
            <a:pPr marL="0" indent="0">
              <a:buNone/>
            </a:pPr>
            <a:endParaRPr lang="en-US" sz="2000" dirty="0"/>
          </a:p>
          <a:p>
            <a:pPr marL="0" indent="0">
              <a:buNone/>
            </a:pPr>
            <a:r>
              <a:rPr lang="en-US" sz="2000" b="1" dirty="0"/>
              <a:t>Judgmental sampling </a:t>
            </a:r>
            <a:r>
              <a:rPr lang="en-US" sz="2000" dirty="0"/>
              <a:t>is best when you have a very specific question with a targeted condition or all you want to do is describe a sample</a:t>
            </a:r>
          </a:p>
          <a:p>
            <a:pPr marL="0" indent="0">
              <a:buNone/>
            </a:pPr>
            <a:r>
              <a:rPr lang="en-US" sz="2000" b="1" dirty="0"/>
              <a:t>Simple random </a:t>
            </a:r>
            <a:r>
              <a:rPr lang="en-US" sz="2000" dirty="0"/>
              <a:t>is best when you have a homogeneous population</a:t>
            </a:r>
          </a:p>
          <a:p>
            <a:pPr marL="0" indent="0">
              <a:buNone/>
            </a:pPr>
            <a:r>
              <a:rPr lang="en-US" sz="2000" b="1" dirty="0"/>
              <a:t>Stratified random </a:t>
            </a:r>
            <a:r>
              <a:rPr lang="en-US" sz="2000" dirty="0"/>
              <a:t>is best when population heterogeneity can be accounted for based on characteristics of groupings</a:t>
            </a:r>
          </a:p>
          <a:p>
            <a:pPr marL="0" indent="0">
              <a:buNone/>
            </a:pPr>
            <a:r>
              <a:rPr lang="en-US" sz="2000" b="1" dirty="0"/>
              <a:t>Systematic (grid) </a:t>
            </a:r>
            <a:r>
              <a:rPr lang="en-US" sz="2000" dirty="0"/>
              <a:t>is best when you want to describe spatial patterns or obtain uniform coverage</a:t>
            </a:r>
          </a:p>
          <a:p>
            <a:pPr marL="0" indent="0">
              <a:buNone/>
            </a:pPr>
            <a:r>
              <a:rPr lang="en-US" sz="2000" b="1" dirty="0"/>
              <a:t>Adaptive cluster </a:t>
            </a:r>
            <a:r>
              <a:rPr lang="en-US" sz="2000" dirty="0"/>
              <a:t>is best to locate rare characteristics and to discern boundaries for those characteristics</a:t>
            </a:r>
          </a:p>
          <a:p>
            <a:pPr marL="0" indent="0">
              <a:buNone/>
            </a:pPr>
            <a:r>
              <a:rPr lang="en-US" sz="2000" b="1" dirty="0"/>
              <a:t>Ranked set </a:t>
            </a:r>
            <a:r>
              <a:rPr lang="en-US" sz="2000" dirty="0"/>
              <a:t>is best to prioritize sampling for really expensive measurements</a:t>
            </a:r>
          </a:p>
          <a:p>
            <a:pPr marL="0" indent="0">
              <a:buNone/>
            </a:pPr>
            <a:r>
              <a:rPr lang="en-US" sz="2000" b="1" dirty="0"/>
              <a:t>Composite sampling </a:t>
            </a:r>
            <a:r>
              <a:rPr lang="en-US" sz="2000" dirty="0"/>
              <a:t>is best when we have high spatial variability but are only interested in overall averages (not spatial patterns)</a:t>
            </a:r>
          </a:p>
          <a:p>
            <a:pPr marL="0" indent="0">
              <a:buNone/>
            </a:pPr>
            <a:endParaRPr lang="en-US" sz="2000" dirty="0"/>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304800" y="27432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Judgmental Sampling</a:t>
            </a:r>
          </a:p>
        </p:txBody>
      </p:sp>
      <p:sp>
        <p:nvSpPr>
          <p:cNvPr id="7" name="TextBox 6"/>
          <p:cNvSpPr txBox="1"/>
          <p:nvPr/>
        </p:nvSpPr>
        <p:spPr>
          <a:xfrm>
            <a:off x="304800" y="32766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Simple Random Sampling</a:t>
            </a:r>
          </a:p>
        </p:txBody>
      </p:sp>
      <p:sp>
        <p:nvSpPr>
          <p:cNvPr id="8" name="TextBox 7"/>
          <p:cNvSpPr txBox="1"/>
          <p:nvPr/>
        </p:nvSpPr>
        <p:spPr>
          <a:xfrm>
            <a:off x="304800" y="38100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Stratified Random Sampling</a:t>
            </a:r>
          </a:p>
        </p:txBody>
      </p:sp>
      <p:sp>
        <p:nvSpPr>
          <p:cNvPr id="9" name="TextBox 8"/>
          <p:cNvSpPr txBox="1"/>
          <p:nvPr/>
        </p:nvSpPr>
        <p:spPr>
          <a:xfrm>
            <a:off x="304800" y="435358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Systematic Sampling</a:t>
            </a:r>
          </a:p>
        </p:txBody>
      </p:sp>
      <p:sp>
        <p:nvSpPr>
          <p:cNvPr id="10" name="TextBox 9"/>
          <p:cNvSpPr txBox="1"/>
          <p:nvPr/>
        </p:nvSpPr>
        <p:spPr>
          <a:xfrm>
            <a:off x="304800" y="491016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Adaptive Cluster Sampling</a:t>
            </a:r>
          </a:p>
        </p:txBody>
      </p:sp>
      <p:sp>
        <p:nvSpPr>
          <p:cNvPr id="11" name="TextBox 10"/>
          <p:cNvSpPr txBox="1"/>
          <p:nvPr/>
        </p:nvSpPr>
        <p:spPr>
          <a:xfrm>
            <a:off x="304800" y="545243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Ranked Set Sampling</a:t>
            </a:r>
          </a:p>
        </p:txBody>
      </p:sp>
      <p:sp>
        <p:nvSpPr>
          <p:cNvPr id="12" name="TextBox 11"/>
          <p:cNvSpPr txBox="1"/>
          <p:nvPr/>
        </p:nvSpPr>
        <p:spPr>
          <a:xfrm>
            <a:off x="304800" y="5988502"/>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Composite Sampling</a:t>
            </a:r>
          </a:p>
        </p:txBody>
      </p:sp>
    </p:spTree>
    <p:extLst>
      <p:ext uri="{BB962C8B-B14F-4D97-AF65-F5344CB8AC3E}">
        <p14:creationId xmlns:p14="http://schemas.microsoft.com/office/powerpoint/2010/main" val="29908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388">
                                            <p:txEl>
                                              <p:pRg st="3" end="3"/>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388">
                                            <p:txEl>
                                              <p:pRg st="5" end="5"/>
                                            </p:txEl>
                                          </p:spTgt>
                                        </p:tgtEl>
                                        <p:attrNameLst>
                                          <p:attrName>style.visibility</p:attrName>
                                        </p:attrNameLst>
                                      </p:cBhvr>
                                      <p:to>
                                        <p:strVal val="visible"/>
                                      </p:to>
                                    </p:set>
                                  </p:childTnLst>
                                </p:cTn>
                              </p:par>
                              <p:par>
                                <p:cTn id="28" presetID="10" presetClass="exit" presetSubtype="0" fill="hold" grpId="0"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8">
                                            <p:txEl>
                                              <p:pRg st="6" end="6"/>
                                            </p:txEl>
                                          </p:spTgt>
                                        </p:tgtEl>
                                        <p:attrNameLst>
                                          <p:attrName>style.visibility</p:attrName>
                                        </p:attrNameLst>
                                      </p:cBhvr>
                                      <p:to>
                                        <p:strVal val="visible"/>
                                      </p:to>
                                    </p:set>
                                  </p:childTnLst>
                                </p:cTn>
                              </p:par>
                              <p:par>
                                <p:cTn id="35" presetID="10" presetClass="exit" presetSubtype="0" fill="hold" grpId="0"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388">
                                            <p:txEl>
                                              <p:pRg st="7" end="7"/>
                                            </p:txEl>
                                          </p:spTgt>
                                        </p:tgtEl>
                                        <p:attrNameLst>
                                          <p:attrName>style.visibility</p:attrName>
                                        </p:attrNameLst>
                                      </p:cBhvr>
                                      <p:to>
                                        <p:strVal val="visible"/>
                                      </p:to>
                                    </p:set>
                                  </p:childTnLst>
                                </p:cTn>
                              </p:par>
                              <p:par>
                                <p:cTn id="42" presetID="10" presetClass="exit" presetSubtype="0" fill="hold" grpId="0"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88">
                                            <p:txEl>
                                              <p:pRg st="8" end="8"/>
                                            </p:txEl>
                                          </p:spTgt>
                                        </p:tgtEl>
                                        <p:attrNameLst>
                                          <p:attrName>style.visibility</p:attrName>
                                        </p:attrNameLst>
                                      </p:cBhvr>
                                      <p:to>
                                        <p:strVal val="visible"/>
                                      </p:to>
                                    </p:set>
                                  </p:childTnLst>
                                </p:cTn>
                              </p:par>
                              <p:par>
                                <p:cTn id="49" presetID="10" presetClass="exit" presetSubtype="0" fill="hold" grpId="0" nodeType="with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41682-E688-71ED-D511-3DB191CCD801}"/>
              </a:ext>
            </a:extLst>
          </p:cNvPr>
          <p:cNvPicPr>
            <a:picLocks noChangeAspect="1"/>
          </p:cNvPicPr>
          <p:nvPr/>
        </p:nvPicPr>
        <p:blipFill>
          <a:blip r:embed="rId2"/>
          <a:stretch>
            <a:fillRect/>
          </a:stretch>
        </p:blipFill>
        <p:spPr>
          <a:xfrm>
            <a:off x="-19493" y="0"/>
            <a:ext cx="9163493" cy="6887913"/>
          </a:xfrm>
          <a:prstGeom prst="rect">
            <a:avLst/>
          </a:prstGeom>
        </p:spPr>
      </p:pic>
    </p:spTree>
    <p:extLst>
      <p:ext uri="{BB962C8B-B14F-4D97-AF65-F5344CB8AC3E}">
        <p14:creationId xmlns:p14="http://schemas.microsoft.com/office/powerpoint/2010/main" val="133825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 name="Picture 5"/>
          <p:cNvPicPr>
            <a:picLocks noChangeAspect="1"/>
          </p:cNvPicPr>
          <p:nvPr/>
        </p:nvPicPr>
        <p:blipFill>
          <a:blip r:embed="rId3"/>
          <a:stretch>
            <a:fillRect/>
          </a:stretch>
        </p:blipFill>
        <p:spPr>
          <a:xfrm>
            <a:off x="2514600" y="2316439"/>
            <a:ext cx="3846144" cy="2362516"/>
          </a:xfrm>
          <a:prstGeom prst="rect">
            <a:avLst/>
          </a:prstGeom>
        </p:spPr>
      </p:pic>
      <p:sp>
        <p:nvSpPr>
          <p:cNvPr id="7" name="Content Placeholder 6"/>
          <p:cNvSpPr>
            <a:spLocks noGrp="1"/>
          </p:cNvSpPr>
          <p:nvPr>
            <p:ph idx="1"/>
          </p:nvPr>
        </p:nvSpPr>
        <p:spPr>
          <a:xfrm>
            <a:off x="457200" y="4953000"/>
            <a:ext cx="7620000" cy="1752600"/>
          </a:xfrm>
        </p:spPr>
        <p:txBody>
          <a:bodyPr>
            <a:normAutofit fontScale="92500" lnSpcReduction="10000"/>
          </a:bodyPr>
          <a:lstStyle/>
          <a:p>
            <a:r>
              <a:rPr lang="en-US" dirty="0"/>
              <a:t>Since 2004 the number of taps in Vermont has gone from a reported 2,100,000 to 4,490,000 and</a:t>
            </a:r>
          </a:p>
          <a:p>
            <a:r>
              <a:rPr lang="en-US" dirty="0"/>
              <a:t> production has gone from 500,000 gallons to 1,390,000 gallons </a:t>
            </a:r>
          </a:p>
          <a:p>
            <a:r>
              <a:rPr lang="en-US" dirty="0"/>
              <a:t>the value of this production has risen from approximately 14 million dollars in 2004 to 44.5 million in 2014 (National Agricultural Statistics Service, 2006 and 2015). </a:t>
            </a:r>
          </a:p>
        </p:txBody>
      </p:sp>
      <p:pic>
        <p:nvPicPr>
          <p:cNvPr id="8" name="Picture 7"/>
          <p:cNvPicPr>
            <a:picLocks noChangeAspect="1"/>
          </p:cNvPicPr>
          <p:nvPr/>
        </p:nvPicPr>
        <p:blipFill>
          <a:blip r:embed="rId4"/>
          <a:stretch>
            <a:fillRect/>
          </a:stretch>
        </p:blipFill>
        <p:spPr>
          <a:xfrm>
            <a:off x="444260" y="2316439"/>
            <a:ext cx="1901130" cy="2362516"/>
          </a:xfrm>
          <a:prstGeom prst="rect">
            <a:avLst/>
          </a:prstGeom>
        </p:spPr>
      </p:pic>
      <p:pic>
        <p:nvPicPr>
          <p:cNvPr id="2" name="Picture 1"/>
          <p:cNvPicPr>
            <a:picLocks noChangeAspect="1"/>
          </p:cNvPicPr>
          <p:nvPr/>
        </p:nvPicPr>
        <p:blipFill>
          <a:blip r:embed="rId5"/>
          <a:stretch>
            <a:fillRect/>
          </a:stretch>
        </p:blipFill>
        <p:spPr>
          <a:xfrm>
            <a:off x="6529954" y="2316439"/>
            <a:ext cx="2322200" cy="2362516"/>
          </a:xfrm>
          <a:prstGeom prst="rect">
            <a:avLst/>
          </a:prstGeom>
        </p:spPr>
      </p:pic>
    </p:spTree>
    <p:extLst>
      <p:ext uri="{BB962C8B-B14F-4D97-AF65-F5344CB8AC3E}">
        <p14:creationId xmlns:p14="http://schemas.microsoft.com/office/powerpoint/2010/main" val="24633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8E78-472C-22C7-8374-54D3BA2855E6}"/>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Key Information for Experimental Design</a:t>
            </a:r>
          </a:p>
        </p:txBody>
      </p:sp>
      <p:sp>
        <p:nvSpPr>
          <p:cNvPr id="3" name="Content Placeholder 2">
            <a:extLst>
              <a:ext uri="{FF2B5EF4-FFF2-40B4-BE49-F238E27FC236}">
                <a16:creationId xmlns:a16="http://schemas.microsoft.com/office/drawing/2014/main" id="{439430D3-C179-1AB5-C08D-D9936E54CAB1}"/>
              </a:ext>
            </a:extLst>
          </p:cNvPr>
          <p:cNvSpPr>
            <a:spLocks noGrp="1"/>
          </p:cNvSpPr>
          <p:nvPr>
            <p:ph idx="1"/>
          </p:nvPr>
        </p:nvSpPr>
        <p:spPr/>
        <p:txBody>
          <a:bodyPr>
            <a:normAutofit/>
          </a:bodyPr>
          <a:lstStyle/>
          <a:p>
            <a:pPr marL="227013" indent="-227013">
              <a:buAutoNum type="arabicPeriod"/>
            </a:pPr>
            <a:r>
              <a:rPr lang="en-US" sz="2000" dirty="0">
                <a:latin typeface="Times New Roman" panose="02020603050405020304" pitchFamily="18" charset="0"/>
                <a:cs typeface="Times New Roman" panose="02020603050405020304" pitchFamily="18" charset="0"/>
              </a:rPr>
              <a:t>Define the problem: </a:t>
            </a:r>
            <a:r>
              <a:rPr lang="en-US" sz="2000" b="1" dirty="0">
                <a:latin typeface="Times New Roman" panose="02020603050405020304" pitchFamily="18" charset="0"/>
                <a:cs typeface="Times New Roman" panose="02020603050405020304" pitchFamily="18" charset="0"/>
              </a:rPr>
              <a:t>Hypothesis or study objective.</a:t>
            </a:r>
          </a:p>
          <a:p>
            <a:pPr marL="227013" indent="-227013">
              <a:buAutoNum type="arabicPeriod"/>
            </a:pPr>
            <a:r>
              <a:rPr lang="en-US" sz="2000" dirty="0">
                <a:latin typeface="Times New Roman" panose="02020603050405020304" pitchFamily="18" charset="0"/>
                <a:cs typeface="Times New Roman" panose="02020603050405020304" pitchFamily="18" charset="0"/>
              </a:rPr>
              <a:t>State </a:t>
            </a:r>
            <a:r>
              <a:rPr lang="en-US" sz="2000" b="1" dirty="0">
                <a:latin typeface="Times New Roman" panose="02020603050405020304" pitchFamily="18" charset="0"/>
                <a:cs typeface="Times New Roman" panose="02020603050405020304" pitchFamily="18" charset="0"/>
              </a:rPr>
              <a:t>variables of interest </a:t>
            </a:r>
            <a:r>
              <a:rPr lang="en-US" sz="2000" dirty="0">
                <a:latin typeface="Times New Roman" panose="02020603050405020304" pitchFamily="18" charset="0"/>
                <a:cs typeface="Times New Roman" panose="02020603050405020304" pitchFamily="18" charset="0"/>
              </a:rPr>
              <a:t>(independent, dependent, controls, covariates).</a:t>
            </a:r>
          </a:p>
          <a:p>
            <a:pPr marL="227013" indent="-227013">
              <a:buAutoNum type="arabicPeriod"/>
            </a:pPr>
            <a:r>
              <a:rPr lang="en-US" sz="2000" dirty="0">
                <a:latin typeface="Times New Roman" panose="02020603050405020304" pitchFamily="18" charset="0"/>
                <a:cs typeface="Times New Roman" panose="02020603050405020304" pitchFamily="18" charset="0"/>
              </a:rPr>
              <a:t>Construct a Sampling Design:</a:t>
            </a:r>
          </a:p>
          <a:p>
            <a:pPr marL="914400" lvl="1" indent="-227013"/>
            <a:r>
              <a:rPr lang="en-US" sz="1600" dirty="0">
                <a:latin typeface="Times New Roman" panose="02020603050405020304" pitchFamily="18" charset="0"/>
                <a:cs typeface="Times New Roman" panose="02020603050405020304" pitchFamily="18" charset="0"/>
              </a:rPr>
              <a:t>Identify the </a:t>
            </a:r>
            <a:r>
              <a:rPr lang="en-US" sz="1600" b="1" dirty="0">
                <a:latin typeface="Times New Roman" panose="02020603050405020304" pitchFamily="18" charset="0"/>
                <a:cs typeface="Times New Roman" panose="02020603050405020304" pitchFamily="18" charset="0"/>
              </a:rPr>
              <a:t>population of interest </a:t>
            </a:r>
            <a:r>
              <a:rPr lang="en-US" sz="1600" dirty="0">
                <a:latin typeface="Times New Roman" panose="02020603050405020304" pitchFamily="18" charset="0"/>
                <a:cs typeface="Times New Roman" panose="02020603050405020304" pitchFamily="18" charset="0"/>
              </a:rPr>
              <a:t>(what are we trying to represent) </a:t>
            </a:r>
          </a:p>
          <a:p>
            <a:pPr marL="914400" lvl="1" indent="-227013"/>
            <a:r>
              <a:rPr lang="en-US" sz="1600" dirty="0">
                <a:latin typeface="Times New Roman" panose="02020603050405020304" pitchFamily="18" charset="0"/>
                <a:cs typeface="Times New Roman" panose="02020603050405020304" pitchFamily="18" charset="0"/>
              </a:rPr>
              <a:t>Determine the </a:t>
            </a:r>
            <a:r>
              <a:rPr lang="en-US" sz="1600" b="1" dirty="0">
                <a:latin typeface="Times New Roman" panose="02020603050405020304" pitchFamily="18" charset="0"/>
                <a:cs typeface="Times New Roman" panose="02020603050405020304" pitchFamily="18" charset="0"/>
              </a:rPr>
              <a:t>Sampling unit </a:t>
            </a:r>
            <a:r>
              <a:rPr lang="en-US" sz="1600" dirty="0">
                <a:latin typeface="Times New Roman" panose="02020603050405020304" pitchFamily="18" charset="0"/>
                <a:cs typeface="Times New Roman" panose="02020603050405020304" pitchFamily="18" charset="0"/>
              </a:rPr>
              <a:t>(what is an observation) </a:t>
            </a:r>
          </a:p>
          <a:p>
            <a:pPr marL="914400" lvl="1" indent="-227013"/>
            <a:r>
              <a:rPr lang="en-US" sz="1600" dirty="0">
                <a:latin typeface="Times New Roman" panose="02020603050405020304" pitchFamily="18" charset="0"/>
                <a:cs typeface="Times New Roman" panose="02020603050405020304" pitchFamily="18" charset="0"/>
              </a:rPr>
              <a:t>Appropriate sampling </a:t>
            </a:r>
            <a:r>
              <a:rPr lang="en-US" sz="1600" b="1" dirty="0">
                <a:latin typeface="Times New Roman" panose="02020603050405020304" pitchFamily="18" charset="0"/>
                <a:cs typeface="Times New Roman" panose="02020603050405020304" pitchFamily="18" charset="0"/>
              </a:rPr>
              <a:t>unit size and shape</a:t>
            </a:r>
            <a:r>
              <a:rPr lang="en-US" sz="1600" dirty="0">
                <a:latin typeface="Times New Roman" panose="02020603050405020304" pitchFamily="18" charset="0"/>
                <a:cs typeface="Times New Roman" panose="02020603050405020304" pitchFamily="18" charset="0"/>
              </a:rPr>
              <a:t>?</a:t>
            </a:r>
          </a:p>
          <a:p>
            <a:pPr marL="914400" lvl="1" indent="-227013"/>
            <a:r>
              <a:rPr lang="en-US" sz="1600" b="1" dirty="0">
                <a:latin typeface="Times New Roman" panose="02020603050405020304" pitchFamily="18" charset="0"/>
                <a:cs typeface="Times New Roman" panose="02020603050405020304" pitchFamily="18" charset="0"/>
              </a:rPr>
              <a:t>How many observations? </a:t>
            </a:r>
          </a:p>
          <a:p>
            <a:pPr marL="914400" lvl="1" indent="-227013"/>
            <a:r>
              <a:rPr lang="en-US" sz="1600" dirty="0">
                <a:latin typeface="Times New Roman" panose="02020603050405020304" pitchFamily="18" charset="0"/>
                <a:cs typeface="Times New Roman" panose="02020603050405020304" pitchFamily="18" charset="0"/>
              </a:rPr>
              <a:t>Selected and positioned how? (consider controls or pairings?)</a:t>
            </a:r>
          </a:p>
          <a:p>
            <a:pPr marL="114300" indent="-114300">
              <a:buNone/>
            </a:pPr>
            <a:r>
              <a:rPr lang="en-US" sz="2000" dirty="0">
                <a:latin typeface="Times New Roman" panose="02020603050405020304" pitchFamily="18" charset="0"/>
                <a:cs typeface="Times New Roman" panose="02020603050405020304" pitchFamily="18" charset="0"/>
              </a:rPr>
              <a:t>4. Develop your </a:t>
            </a:r>
            <a:r>
              <a:rPr lang="en-US" sz="2000" b="1" dirty="0">
                <a:latin typeface="Times New Roman" panose="02020603050405020304" pitchFamily="18" charset="0"/>
                <a:cs typeface="Times New Roman" panose="02020603050405020304" pitchFamily="18" charset="0"/>
              </a:rPr>
              <a:t>Methods</a:t>
            </a:r>
            <a:r>
              <a:rPr lang="en-US" sz="2000" dirty="0">
                <a:latin typeface="Times New Roman" panose="02020603050405020304" pitchFamily="18" charset="0"/>
                <a:cs typeface="Times New Roman" panose="02020603050405020304" pitchFamily="18" charset="0"/>
              </a:rPr>
              <a:t> (how, where and when to sample, quality control measures).</a:t>
            </a:r>
          </a:p>
          <a:p>
            <a:pPr marL="114300" indent="-114300">
              <a:buNone/>
            </a:pPr>
            <a:r>
              <a:rPr lang="en-US" sz="2000" dirty="0">
                <a:latin typeface="Times New Roman" panose="02020603050405020304" pitchFamily="18" charset="0"/>
                <a:cs typeface="Times New Roman" panose="02020603050405020304" pitchFamily="18" charset="0"/>
              </a:rPr>
              <a:t>5. This information will help you identify the correct statistical analysis (we’ll cover this throughout the semester).</a:t>
            </a:r>
          </a:p>
        </p:txBody>
      </p:sp>
    </p:spTree>
    <p:extLst>
      <p:ext uri="{BB962C8B-B14F-4D97-AF65-F5344CB8AC3E}">
        <p14:creationId xmlns:p14="http://schemas.microsoft.com/office/powerpoint/2010/main" val="106241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normAutofit/>
          </a:bodyPr>
          <a:lstStyle/>
          <a:p>
            <a:pPr marL="0" indent="0">
              <a:buNone/>
            </a:pPr>
            <a:r>
              <a:rPr lang="en-US" sz="2400" dirty="0"/>
              <a:t>Define the problem:  </a:t>
            </a:r>
            <a:r>
              <a:rPr lang="en-US" sz="2400" b="1" dirty="0"/>
              <a:t>Hypothesis or study objective</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1219200" y="2191512"/>
            <a:ext cx="6324600" cy="830997"/>
          </a:xfrm>
          <a:prstGeom prst="rect">
            <a:avLst/>
          </a:prstGeom>
          <a:noFill/>
        </p:spPr>
        <p:txBody>
          <a:bodyPr wrap="square" rtlCol="0">
            <a:spAutoFit/>
          </a:bodyPr>
          <a:lstStyle/>
          <a:p>
            <a:r>
              <a:rPr lang="en-US" dirty="0">
                <a:solidFill>
                  <a:srgbClr val="00B050"/>
                </a:solidFill>
              </a:rPr>
              <a:t>Does industrial scale sugaring impact the health of sugar maple stands.</a:t>
            </a:r>
          </a:p>
        </p:txBody>
      </p:sp>
      <p:sp>
        <p:nvSpPr>
          <p:cNvPr id="3" name="Rectangle 2"/>
          <p:cNvSpPr/>
          <p:nvPr/>
        </p:nvSpPr>
        <p:spPr>
          <a:xfrm>
            <a:off x="609600" y="3307497"/>
            <a:ext cx="8229600" cy="400110"/>
          </a:xfrm>
          <a:prstGeom prst="rect">
            <a:avLst/>
          </a:prstGeom>
        </p:spPr>
        <p:txBody>
          <a:bodyPr wrap="square">
            <a:spAutoFit/>
          </a:bodyPr>
          <a:lstStyle/>
          <a:p>
            <a:pPr marL="0" indent="0">
              <a:buNone/>
            </a:pPr>
            <a:r>
              <a:rPr lang="en-US" sz="2000" dirty="0"/>
              <a:t>Identify the </a:t>
            </a:r>
            <a:r>
              <a:rPr lang="en-US" sz="2000" b="1" i="1" dirty="0"/>
              <a:t>population of interest </a:t>
            </a:r>
            <a:r>
              <a:rPr lang="en-US" sz="2000" dirty="0"/>
              <a:t>(what are we trying to represent)</a:t>
            </a:r>
          </a:p>
        </p:txBody>
      </p:sp>
      <p:sp>
        <p:nvSpPr>
          <p:cNvPr id="4" name="Rectangle 3"/>
          <p:cNvSpPr/>
          <p:nvPr/>
        </p:nvSpPr>
        <p:spPr>
          <a:xfrm>
            <a:off x="1219200" y="3761762"/>
            <a:ext cx="3806683" cy="461665"/>
          </a:xfrm>
          <a:prstGeom prst="rect">
            <a:avLst/>
          </a:prstGeom>
        </p:spPr>
        <p:txBody>
          <a:bodyPr wrap="none">
            <a:spAutoFit/>
          </a:bodyPr>
          <a:lstStyle/>
          <a:p>
            <a:pPr marL="0" indent="0">
              <a:buNone/>
            </a:pPr>
            <a:r>
              <a:rPr lang="en-US" dirty="0">
                <a:solidFill>
                  <a:srgbClr val="00B050"/>
                </a:solidFill>
              </a:rPr>
              <a:t>Sugar maple stands in VT </a:t>
            </a:r>
          </a:p>
        </p:txBody>
      </p:sp>
      <p:sp>
        <p:nvSpPr>
          <p:cNvPr id="5" name="Rectangle 4"/>
          <p:cNvSpPr/>
          <p:nvPr/>
        </p:nvSpPr>
        <p:spPr>
          <a:xfrm>
            <a:off x="519112" y="4337375"/>
            <a:ext cx="7724775" cy="707886"/>
          </a:xfrm>
          <a:prstGeom prst="rect">
            <a:avLst/>
          </a:prstGeom>
        </p:spPr>
        <p:txBody>
          <a:bodyPr wrap="square">
            <a:spAutoFit/>
          </a:bodyPr>
          <a:lstStyle/>
          <a:p>
            <a:pPr marL="0" indent="0">
              <a:buNone/>
            </a:pPr>
            <a:r>
              <a:rPr lang="en-US" sz="2000" dirty="0"/>
              <a:t>State </a:t>
            </a:r>
            <a:r>
              <a:rPr lang="en-US" sz="2000" b="1" dirty="0"/>
              <a:t>Variables of interest </a:t>
            </a:r>
            <a:r>
              <a:rPr lang="en-US" sz="2000" dirty="0"/>
              <a:t>(independent, dependent, controls, covariates)</a:t>
            </a:r>
          </a:p>
        </p:txBody>
      </p:sp>
      <p:sp>
        <p:nvSpPr>
          <p:cNvPr id="10" name="Rectangle 9"/>
          <p:cNvSpPr/>
          <p:nvPr/>
        </p:nvSpPr>
        <p:spPr>
          <a:xfrm>
            <a:off x="862214" y="5050006"/>
            <a:ext cx="7724371" cy="1569660"/>
          </a:xfrm>
          <a:prstGeom prst="rect">
            <a:avLst/>
          </a:prstGeom>
        </p:spPr>
        <p:txBody>
          <a:bodyPr wrap="square">
            <a:spAutoFit/>
          </a:bodyPr>
          <a:lstStyle/>
          <a:p>
            <a:pPr marL="0" indent="0">
              <a:buNone/>
            </a:pPr>
            <a:r>
              <a:rPr lang="en-US" dirty="0">
                <a:solidFill>
                  <a:srgbClr val="00B050"/>
                </a:solidFill>
              </a:rPr>
              <a:t>Dependent:  Mean Crown Vigor (0-4, healthy to dead), Independent:  Sugaring intensity (none, low, high)</a:t>
            </a:r>
          </a:p>
          <a:p>
            <a:pPr marL="0" indent="0">
              <a:buNone/>
            </a:pPr>
            <a:r>
              <a:rPr lang="en-US" dirty="0">
                <a:solidFill>
                  <a:srgbClr val="00B050"/>
                </a:solidFill>
              </a:rPr>
              <a:t>Confounding factors:  Soil type, elevation, drainage, stand density, disturbance (0/1)</a:t>
            </a:r>
          </a:p>
        </p:txBody>
      </p:sp>
    </p:spTree>
    <p:extLst>
      <p:ext uri="{BB962C8B-B14F-4D97-AF65-F5344CB8AC3E}">
        <p14:creationId xmlns:p14="http://schemas.microsoft.com/office/powerpoint/2010/main" val="27933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2" grpId="0"/>
      <p:bldP spid="3" grpId="0"/>
      <p:bldP spid="4" grpId="0"/>
      <p:bldP spid="5"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t>Construct a </a:t>
            </a:r>
            <a:r>
              <a:rPr lang="en-US" sz="2000" b="1" dirty="0"/>
              <a:t>Sampling Design</a:t>
            </a:r>
          </a:p>
          <a:p>
            <a:pPr marL="731838" lvl="1" indent="-457200"/>
            <a:r>
              <a:rPr lang="en-US" sz="2000" dirty="0"/>
              <a:t>Determine the </a:t>
            </a:r>
            <a:r>
              <a:rPr lang="en-US" sz="2000" b="1" i="1" dirty="0"/>
              <a:t>Sampling unit </a:t>
            </a:r>
            <a:r>
              <a:rPr lang="en-US" sz="2000" dirty="0"/>
              <a:t>(what is an observation) </a:t>
            </a:r>
          </a:p>
          <a:p>
            <a:pPr marL="731838" lvl="1" indent="-457200"/>
            <a:r>
              <a:rPr lang="en-US" sz="2000" dirty="0"/>
              <a:t>Appropriate sampling unit </a:t>
            </a:r>
            <a:r>
              <a:rPr lang="en-US" sz="2000" b="1" i="1" dirty="0"/>
              <a:t>size and shape</a:t>
            </a:r>
            <a:r>
              <a:rPr lang="en-US" sz="2000" dirty="0"/>
              <a:t>?</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grpSp>
        <p:nvGrpSpPr>
          <p:cNvPr id="2" name="Group 1"/>
          <p:cNvGrpSpPr/>
          <p:nvPr/>
        </p:nvGrpSpPr>
        <p:grpSpPr>
          <a:xfrm>
            <a:off x="542472" y="2979432"/>
            <a:ext cx="8017328" cy="3058656"/>
            <a:chOff x="513445" y="3043202"/>
            <a:chExt cx="8017328" cy="3058656"/>
          </a:xfrm>
        </p:grpSpPr>
        <p:pic>
          <p:nvPicPr>
            <p:cNvPr id="6" name="Picture 5"/>
            <p:cNvPicPr>
              <a:picLocks noChangeAspect="1"/>
            </p:cNvPicPr>
            <p:nvPr/>
          </p:nvPicPr>
          <p:blipFill>
            <a:blip r:embed="rId3"/>
            <a:stretch>
              <a:fillRect/>
            </a:stretch>
          </p:blipFill>
          <p:spPr>
            <a:xfrm>
              <a:off x="5501429" y="3043202"/>
              <a:ext cx="3029344" cy="3058656"/>
            </a:xfrm>
            <a:prstGeom prst="rect">
              <a:avLst/>
            </a:prstGeom>
          </p:spPr>
        </p:pic>
        <p:sp>
          <p:nvSpPr>
            <p:cNvPr id="7" name="Rectangle 6"/>
            <p:cNvSpPr/>
            <p:nvPr/>
          </p:nvSpPr>
          <p:spPr>
            <a:xfrm>
              <a:off x="513445" y="3132338"/>
              <a:ext cx="4067628" cy="2616101"/>
            </a:xfrm>
            <a:prstGeom prst="rect">
              <a:avLst/>
            </a:prstGeom>
          </p:spPr>
          <p:txBody>
            <a:bodyPr wrap="square">
              <a:spAutoFit/>
            </a:bodyPr>
            <a:lstStyle/>
            <a:p>
              <a:pPr marL="0" indent="0">
                <a:buNone/>
              </a:pPr>
              <a:r>
                <a:rPr lang="en-US" sz="2000" dirty="0">
                  <a:solidFill>
                    <a:srgbClr val="00B050"/>
                  </a:solidFill>
                </a:rPr>
                <a:t>Let's follow best practices and use the FIA (Forest Inventory Analysis) inventory and assessment plot design.</a:t>
              </a:r>
            </a:p>
            <a:p>
              <a:pPr marL="0" indent="0">
                <a:buNone/>
              </a:pPr>
              <a:r>
                <a:rPr lang="en-US" sz="2000" dirty="0">
                  <a:solidFill>
                    <a:srgbClr val="00B050"/>
                  </a:solidFill>
                </a:rPr>
                <a:t>Each plot consists of 4 sub-plots.</a:t>
              </a:r>
            </a:p>
            <a:p>
              <a:pPr marL="0" indent="0">
                <a:buNone/>
              </a:pPr>
              <a:endParaRPr lang="en-US" sz="2000" dirty="0">
                <a:solidFill>
                  <a:srgbClr val="00B050"/>
                </a:solidFill>
              </a:endParaRPr>
            </a:p>
            <a:p>
              <a:pPr marL="0" indent="0">
                <a:buNone/>
              </a:pPr>
              <a:r>
                <a:rPr lang="en-US" sz="2000" dirty="0">
                  <a:solidFill>
                    <a:srgbClr val="00B050"/>
                  </a:solidFill>
                </a:rPr>
                <a:t>Sampling Unit = plot</a:t>
              </a:r>
            </a:p>
            <a:p>
              <a:pPr marL="0" indent="0">
                <a:buNone/>
              </a:pPr>
              <a:r>
                <a:rPr lang="en-US" sz="2000" dirty="0">
                  <a:solidFill>
                    <a:srgbClr val="00B050"/>
                  </a:solidFill>
                </a:rPr>
                <a:t>Sub-plots = replicates</a:t>
              </a:r>
            </a:p>
          </p:txBody>
        </p:sp>
      </p:grpSp>
    </p:spTree>
    <p:extLst>
      <p:ext uri="{BB962C8B-B14F-4D97-AF65-F5344CB8AC3E}">
        <p14:creationId xmlns:p14="http://schemas.microsoft.com/office/powerpoint/2010/main" val="26014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t>Construct a </a:t>
            </a:r>
            <a:r>
              <a:rPr lang="en-US" sz="2000" b="1" dirty="0"/>
              <a:t>Sampling Design</a:t>
            </a:r>
          </a:p>
          <a:p>
            <a:pPr marL="731838" lvl="1" indent="-457200"/>
            <a:r>
              <a:rPr lang="en-US" sz="2000" dirty="0"/>
              <a:t>Determine the </a:t>
            </a:r>
            <a:r>
              <a:rPr lang="en-US" sz="2000" b="1" i="1" dirty="0"/>
              <a:t>Sampling unit </a:t>
            </a:r>
            <a:r>
              <a:rPr lang="en-US" sz="2000" dirty="0"/>
              <a:t>(what is an observation) </a:t>
            </a:r>
          </a:p>
          <a:p>
            <a:pPr marL="731838" lvl="1" indent="-457200"/>
            <a:r>
              <a:rPr lang="en-US" sz="2000" dirty="0"/>
              <a:t>Appropriate sampling unit </a:t>
            </a:r>
            <a:r>
              <a:rPr lang="en-US" sz="2000" b="1" i="1" dirty="0"/>
              <a:t>size and shape</a:t>
            </a:r>
            <a:r>
              <a:rPr lang="en-US" sz="2000" dirty="0"/>
              <a:t>?</a:t>
            </a:r>
          </a:p>
          <a:p>
            <a:pPr marL="731838" lvl="1" indent="-457200"/>
            <a:r>
              <a:rPr lang="en-US" b="1" i="1" dirty="0"/>
              <a:t>H</a:t>
            </a:r>
            <a:r>
              <a:rPr lang="en-US" sz="2000" b="1" i="1" dirty="0"/>
              <a:t>ow many </a:t>
            </a:r>
            <a:r>
              <a:rPr lang="en-US" sz="2000" dirty="0"/>
              <a:t>observations? </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7" name="Rectangle 6"/>
          <p:cNvSpPr/>
          <p:nvPr/>
        </p:nvSpPr>
        <p:spPr>
          <a:xfrm>
            <a:off x="762000" y="3962400"/>
            <a:ext cx="6705599" cy="1938992"/>
          </a:xfrm>
          <a:prstGeom prst="rect">
            <a:avLst/>
          </a:prstGeom>
        </p:spPr>
        <p:txBody>
          <a:bodyPr wrap="square">
            <a:spAutoFit/>
          </a:bodyPr>
          <a:lstStyle/>
          <a:p>
            <a:pPr marL="0" indent="0">
              <a:buNone/>
            </a:pPr>
            <a:r>
              <a:rPr lang="en-US" dirty="0">
                <a:solidFill>
                  <a:srgbClr val="00B050"/>
                </a:solidFill>
              </a:rPr>
              <a:t>General rule of thumb is as many as possible based on time and resources.</a:t>
            </a:r>
          </a:p>
          <a:p>
            <a:pPr marL="0" indent="0">
              <a:buNone/>
            </a:pPr>
            <a:endParaRPr lang="en-US" dirty="0">
              <a:solidFill>
                <a:srgbClr val="00B050"/>
              </a:solidFill>
            </a:endParaRPr>
          </a:p>
          <a:p>
            <a:pPr marL="0" indent="0">
              <a:buNone/>
            </a:pPr>
            <a:r>
              <a:rPr lang="en-US" dirty="0">
                <a:solidFill>
                  <a:srgbClr val="00B050"/>
                </a:solidFill>
              </a:rPr>
              <a:t>But you can conduct a power analysis to estimate how many you need…….</a:t>
            </a:r>
          </a:p>
        </p:txBody>
      </p:sp>
    </p:spTree>
    <p:extLst>
      <p:ext uri="{BB962C8B-B14F-4D97-AF65-F5344CB8AC3E}">
        <p14:creationId xmlns:p14="http://schemas.microsoft.com/office/powerpoint/2010/main" val="386520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86463" y="328431"/>
            <a:ext cx="3712450" cy="6716901"/>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020" y="6462006"/>
            <a:ext cx="256797" cy="362607"/>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955" y="1110947"/>
            <a:ext cx="256797" cy="362607"/>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8" y="3602334"/>
            <a:ext cx="256797" cy="362607"/>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5913" y="1152894"/>
            <a:ext cx="256797" cy="362607"/>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7" y="1722616"/>
            <a:ext cx="256797" cy="362607"/>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623" y="2002708"/>
            <a:ext cx="256797" cy="362607"/>
          </a:xfrm>
          <a:prstGeom prst="rect">
            <a:avLst/>
          </a:prstGeom>
        </p:spPr>
      </p:pic>
      <p:sp>
        <p:nvSpPr>
          <p:cNvPr id="5" name="Rectangle 4"/>
          <p:cNvSpPr/>
          <p:nvPr/>
        </p:nvSpPr>
        <p:spPr>
          <a:xfrm>
            <a:off x="254669" y="391279"/>
            <a:ext cx="4598285" cy="3262432"/>
          </a:xfrm>
          <a:prstGeom prst="rect">
            <a:avLst/>
          </a:prstGeom>
        </p:spPr>
        <p:txBody>
          <a:bodyPr wrap="square">
            <a:spAutoFit/>
          </a:bodyPr>
          <a:lstStyle/>
          <a:p>
            <a:r>
              <a:rPr lang="en-US" b="1" dirty="0">
                <a:solidFill>
                  <a:srgbClr val="111111"/>
                </a:solidFill>
                <a:latin typeface="Helvetica Neue"/>
              </a:rPr>
              <a:t>Experimental Design practice:</a:t>
            </a:r>
          </a:p>
          <a:p>
            <a:pPr>
              <a:spcBef>
                <a:spcPts val="600"/>
              </a:spcBef>
              <a:spcAft>
                <a:spcPts val="1200"/>
              </a:spcAft>
            </a:pPr>
            <a:r>
              <a:rPr lang="en-US" sz="2200" b="1" dirty="0">
                <a:solidFill>
                  <a:srgbClr val="111111"/>
                </a:solidFill>
                <a:latin typeface="Helvetica Neue"/>
              </a:rPr>
              <a:t>Sampling Design:</a:t>
            </a:r>
          </a:p>
          <a:p>
            <a:pPr>
              <a:spcBef>
                <a:spcPts val="600"/>
              </a:spcBef>
              <a:spcAft>
                <a:spcPts val="1200"/>
              </a:spcAft>
            </a:pPr>
            <a:r>
              <a:rPr lang="en-US" sz="2200" dirty="0">
                <a:solidFill>
                  <a:srgbClr val="111111"/>
                </a:solidFill>
                <a:latin typeface="Helvetica Neue"/>
              </a:rPr>
              <a:t>You can assess canopy condition at up to 30 plots across the state </a:t>
            </a:r>
          </a:p>
          <a:p>
            <a:pPr>
              <a:spcBef>
                <a:spcPts val="600"/>
              </a:spcBef>
              <a:spcAft>
                <a:spcPts val="1200"/>
              </a:spcAft>
            </a:pPr>
            <a:r>
              <a:rPr lang="en-US" sz="2200" dirty="0">
                <a:solidFill>
                  <a:srgbClr val="111111"/>
                </a:solidFill>
                <a:latin typeface="Helvetica Neue"/>
              </a:rPr>
              <a:t>Each of these plots is made                      up of 4 sub-plots</a:t>
            </a:r>
          </a:p>
          <a:p>
            <a:pPr>
              <a:spcBef>
                <a:spcPts val="600"/>
              </a:spcBef>
              <a:spcAft>
                <a:spcPts val="1200"/>
              </a:spcAft>
            </a:pPr>
            <a:endParaRPr lang="en-US" sz="2200" b="0" i="0" dirty="0">
              <a:solidFill>
                <a:srgbClr val="111111"/>
              </a:solidFill>
              <a:effectLst/>
              <a:latin typeface="Helvetica Neue"/>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0408" y="5166175"/>
            <a:ext cx="122285" cy="143248"/>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7907" y="2301246"/>
            <a:ext cx="122285" cy="143248"/>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9357" y="1515501"/>
            <a:ext cx="192094" cy="259586"/>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568" y="3030596"/>
            <a:ext cx="192094" cy="259586"/>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4163" y="4794810"/>
            <a:ext cx="192094" cy="259586"/>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3580" y="3523918"/>
            <a:ext cx="192094" cy="25958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293" y="929753"/>
            <a:ext cx="192094" cy="259586"/>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375" y="3356198"/>
            <a:ext cx="192094" cy="259586"/>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3048" y="1760671"/>
            <a:ext cx="122285" cy="143248"/>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338" y="3309907"/>
            <a:ext cx="122285" cy="143248"/>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492" y="6486152"/>
            <a:ext cx="122285" cy="143248"/>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945" y="2945547"/>
            <a:ext cx="256797" cy="362607"/>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022" y="2301246"/>
            <a:ext cx="122285" cy="143248"/>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122" y="3255062"/>
            <a:ext cx="122285" cy="143248"/>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6415" y="4822790"/>
            <a:ext cx="122285" cy="143248"/>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407462"/>
            <a:ext cx="122285" cy="143248"/>
          </a:xfrm>
          <a:prstGeom prst="rect">
            <a:avLst/>
          </a:prstGeom>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236692"/>
            <a:ext cx="122285" cy="143248"/>
          </a:xfrm>
          <a:prstGeom prst="rect">
            <a:avLst/>
          </a:prstGeom>
        </p:spPr>
      </p:pic>
      <p:sp>
        <p:nvSpPr>
          <p:cNvPr id="2" name="TextBox 1"/>
          <p:cNvSpPr txBox="1"/>
          <p:nvPr/>
        </p:nvSpPr>
        <p:spPr>
          <a:xfrm>
            <a:off x="233403" y="3899699"/>
            <a:ext cx="4072926" cy="1077218"/>
          </a:xfrm>
          <a:prstGeom prst="rect">
            <a:avLst/>
          </a:prstGeom>
          <a:noFill/>
        </p:spPr>
        <p:txBody>
          <a:bodyPr wrap="square" rtlCol="0">
            <a:spAutoFit/>
          </a:bodyPr>
          <a:lstStyle/>
          <a:p>
            <a:r>
              <a:rPr lang="en-US" sz="1600" dirty="0"/>
              <a:t>A plot is a sampling unit</a:t>
            </a:r>
          </a:p>
          <a:p>
            <a:r>
              <a:rPr lang="en-US" sz="1600" dirty="0"/>
              <a:t>A subplot is a replicate within each plot</a:t>
            </a:r>
          </a:p>
          <a:p>
            <a:r>
              <a:rPr lang="en-US" sz="1600" dirty="0"/>
              <a:t>But how do I pick where to put these 30 plots?</a:t>
            </a:r>
          </a:p>
        </p:txBody>
      </p:sp>
      <p:pic>
        <p:nvPicPr>
          <p:cNvPr id="3" name="Picture 2"/>
          <p:cNvPicPr>
            <a:picLocks noChangeAspect="1"/>
          </p:cNvPicPr>
          <p:nvPr/>
        </p:nvPicPr>
        <p:blipFill>
          <a:blip r:embed="rId6"/>
          <a:stretch>
            <a:fillRect/>
          </a:stretch>
        </p:blipFill>
        <p:spPr>
          <a:xfrm>
            <a:off x="3100127" y="2695645"/>
            <a:ext cx="1317398" cy="1327958"/>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5977" y="6043556"/>
            <a:ext cx="444717" cy="62795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3292" y="5328515"/>
            <a:ext cx="211771" cy="248075"/>
          </a:xfrm>
          <a:prstGeom prst="rect">
            <a:avLst/>
          </a:prstGeom>
        </p:spPr>
      </p:pic>
      <p:sp>
        <p:nvSpPr>
          <p:cNvPr id="56" name="TextBox 55"/>
          <p:cNvSpPr txBox="1"/>
          <p:nvPr/>
        </p:nvSpPr>
        <p:spPr>
          <a:xfrm>
            <a:off x="2371722" y="4885714"/>
            <a:ext cx="2057400" cy="1600438"/>
          </a:xfrm>
          <a:prstGeom prst="rect">
            <a:avLst/>
          </a:prstGeom>
          <a:noFill/>
        </p:spPr>
        <p:txBody>
          <a:bodyPr wrap="square" rtlCol="0">
            <a:spAutoFit/>
          </a:bodyPr>
          <a:lstStyle/>
          <a:p>
            <a:r>
              <a:rPr lang="en-US" sz="1400" dirty="0"/>
              <a:t>Sugaring operations:  </a:t>
            </a:r>
          </a:p>
          <a:p>
            <a:endParaRPr lang="en-US" sz="1400" dirty="0"/>
          </a:p>
          <a:p>
            <a:r>
              <a:rPr lang="en-US" sz="1400" dirty="0"/>
              <a:t>low volume</a:t>
            </a:r>
          </a:p>
          <a:p>
            <a:endParaRPr lang="en-US" sz="1400" dirty="0"/>
          </a:p>
          <a:p>
            <a:r>
              <a:rPr lang="en-US" sz="1400" dirty="0"/>
              <a:t>Medium volume</a:t>
            </a:r>
          </a:p>
          <a:p>
            <a:endParaRPr lang="en-US" sz="1400" dirty="0"/>
          </a:p>
          <a:p>
            <a:r>
              <a:rPr lang="en-US" sz="1400" dirty="0"/>
              <a:t>High volume</a:t>
            </a: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0285" y="5614633"/>
            <a:ext cx="332665" cy="449547"/>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654" y="1398064"/>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5198228"/>
            <a:ext cx="122285" cy="143248"/>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547554"/>
            <a:ext cx="192094" cy="259586"/>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555971"/>
            <a:ext cx="192094" cy="259586"/>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518205"/>
            <a:ext cx="122285" cy="14324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333299"/>
            <a:ext cx="122285" cy="143248"/>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351" y="3743933"/>
            <a:ext cx="122285" cy="143248"/>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2420" y="6294253"/>
            <a:ext cx="256797" cy="362607"/>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355" y="943194"/>
            <a:ext cx="256797" cy="362607"/>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8" y="3434581"/>
            <a:ext cx="256797" cy="362607"/>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313" y="985141"/>
            <a:ext cx="256797" cy="3626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7" y="1554863"/>
            <a:ext cx="256797" cy="362607"/>
          </a:xfrm>
          <a:prstGeom prst="rect">
            <a:avLst/>
          </a:prstGeom>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23" y="1834955"/>
            <a:ext cx="256797" cy="362607"/>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4998422"/>
            <a:ext cx="122285" cy="143248"/>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307" y="2133493"/>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347748"/>
            <a:ext cx="192094" cy="259586"/>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1968" y="2862843"/>
            <a:ext cx="192094" cy="259586"/>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563" y="4627057"/>
            <a:ext cx="192094" cy="259586"/>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356165"/>
            <a:ext cx="192094" cy="259586"/>
          </a:xfrm>
          <a:prstGeom prst="rect">
            <a:avLst/>
          </a:prstGeom>
        </p:spPr>
      </p:pic>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0693" y="762000"/>
            <a:ext cx="192094" cy="259586"/>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3775" y="3188445"/>
            <a:ext cx="192094" cy="259586"/>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5448" y="1592918"/>
            <a:ext cx="122285" cy="143248"/>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4738" y="3142154"/>
            <a:ext cx="122285" cy="143248"/>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318399"/>
            <a:ext cx="122285" cy="143248"/>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345" y="2777794"/>
            <a:ext cx="256797" cy="362607"/>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133493"/>
            <a:ext cx="122285" cy="143248"/>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087309"/>
            <a:ext cx="122285" cy="143248"/>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815" y="4655037"/>
            <a:ext cx="122285" cy="143248"/>
          </a:xfrm>
          <a:prstGeom prst="rect">
            <a:avLst/>
          </a:prstGeom>
        </p:spPr>
      </p:pic>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922" y="3239709"/>
            <a:ext cx="122285" cy="143248"/>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1068939"/>
            <a:ext cx="122285" cy="143248"/>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0054" y="1230311"/>
            <a:ext cx="256797" cy="36260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208" y="5030475"/>
            <a:ext cx="122285" cy="143248"/>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4157" y="1379801"/>
            <a:ext cx="192094" cy="259586"/>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8380" y="3388218"/>
            <a:ext cx="192094" cy="259586"/>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92" y="635045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822" y="2165546"/>
            <a:ext cx="122285" cy="143248"/>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751" y="3576180"/>
            <a:ext cx="122285" cy="143248"/>
          </a:xfrm>
          <a:prstGeom prst="rect">
            <a:avLst/>
          </a:prstGeom>
        </p:spPr>
      </p:pic>
      <p:sp>
        <p:nvSpPr>
          <p:cNvPr id="7" name="Rectangle 6"/>
          <p:cNvSpPr/>
          <p:nvPr/>
        </p:nvSpPr>
        <p:spPr>
          <a:xfrm>
            <a:off x="7783214" y="2695645"/>
            <a:ext cx="1320508"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399511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877985"/>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randomly located plots</a:t>
            </a:r>
          </a:p>
          <a:p>
            <a:r>
              <a:rPr lang="en-US" sz="1800" dirty="0">
                <a:solidFill>
                  <a:srgbClr val="111111"/>
                </a:solidFill>
                <a:latin typeface="Helvetica Neue"/>
              </a:rPr>
              <a:t>(organisms are distributed homogeneously)</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593980" cy="461665"/>
          </a:xfrm>
          <a:prstGeom prst="rect">
            <a:avLst/>
          </a:prstGeom>
          <a:noFill/>
        </p:spPr>
        <p:txBody>
          <a:bodyPr wrap="none" rtlCol="0">
            <a:spAutoFit/>
          </a:bodyPr>
          <a:lstStyle/>
          <a:p>
            <a:r>
              <a:rPr lang="en-US" b="1" dirty="0">
                <a:solidFill>
                  <a:srgbClr val="00B050"/>
                </a:solidFill>
              </a:rPr>
              <a:t>Simple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63692"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7351" y="59605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531773" y="7726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359415" y="105947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3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4985980"/>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sz="1800" dirty="0">
              <a:solidFill>
                <a:srgbClr val="111111"/>
              </a:solidFill>
              <a:latin typeface="Helvetica Neue"/>
            </a:endParaRPr>
          </a:p>
          <a:p>
            <a:r>
              <a:rPr lang="en-US" sz="1800" dirty="0">
                <a:solidFill>
                  <a:srgbClr val="111111"/>
                </a:solidFill>
                <a:latin typeface="Helvetica Neue"/>
              </a:rPr>
              <a:t>(organisms are distributed heterogeneously)</a:t>
            </a:r>
          </a:p>
          <a:p>
            <a:endParaRPr lang="en-US" dirty="0">
              <a:solidFill>
                <a:srgbClr val="111111"/>
              </a:solidFill>
              <a:latin typeface="Helvetica Neue"/>
            </a:endParaRPr>
          </a:p>
          <a:p>
            <a:r>
              <a:rPr lang="en-US" sz="1800" dirty="0">
                <a:solidFill>
                  <a:srgbClr val="111111"/>
                </a:solidFill>
                <a:latin typeface="Helvetica Neue"/>
              </a:rPr>
              <a:t>10 randomly located plots</a:t>
            </a:r>
          </a:p>
          <a:p>
            <a:r>
              <a:rPr lang="en-US" sz="1800" dirty="0">
                <a:solidFill>
                  <a:srgbClr val="111111"/>
                </a:solidFill>
                <a:latin typeface="Helvetica Neue"/>
              </a:rPr>
              <a:t>at 3 high volume, </a:t>
            </a:r>
          </a:p>
          <a:p>
            <a:r>
              <a:rPr lang="en-US" sz="1800" dirty="0">
                <a:solidFill>
                  <a:srgbClr val="111111"/>
                </a:solidFill>
                <a:latin typeface="Helvetica Neue"/>
              </a:rPr>
              <a:t>3 mid-volume, and </a:t>
            </a:r>
          </a:p>
          <a:p>
            <a:r>
              <a:rPr lang="en-US" sz="1800" dirty="0">
                <a:solidFill>
                  <a:srgbClr val="111111"/>
                </a:solidFill>
                <a:latin typeface="Helvetica Neue"/>
              </a:rPr>
              <a:t>3 low-volume sugaring operations.</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53618" y="5631980"/>
            <a:ext cx="2919389" cy="461665"/>
          </a:xfrm>
          <a:prstGeom prst="rect">
            <a:avLst/>
          </a:prstGeom>
          <a:noFill/>
        </p:spPr>
        <p:txBody>
          <a:bodyPr wrap="none" rtlCol="0">
            <a:spAutoFit/>
          </a:bodyPr>
          <a:lstStyle/>
          <a:p>
            <a:r>
              <a:rPr lang="en-US" b="1" dirty="0">
                <a:solidFill>
                  <a:srgbClr val="00B050"/>
                </a:solidFill>
              </a:rPr>
              <a:t>Stratified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7092775" y="31361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76726" y="18950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787366" y="447749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488" y="41281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273356" y="33364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76918" y="59319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637888" y="314264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425587" y="62032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6939766" y="42399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8074234" y="11910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484591" y="28119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435858" y="11635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634595" y="115103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30053" y="263064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t>15 stands where I can pair similar tapped and untapped sugar maple stands.</a:t>
            </a:r>
            <a:endParaRPr lang="en-US" sz="1800" dirty="0">
              <a:solidFill>
                <a:srgbClr val="111111"/>
              </a:solidFill>
              <a:latin typeface="Helvetica Neue"/>
            </a:endParaRP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082621" cy="461665"/>
          </a:xfrm>
          <a:prstGeom prst="rect">
            <a:avLst/>
          </a:prstGeom>
          <a:noFill/>
        </p:spPr>
        <p:txBody>
          <a:bodyPr wrap="none" rtlCol="0">
            <a:spAutoFit/>
          </a:bodyPr>
          <a:lstStyle/>
          <a:p>
            <a:r>
              <a:rPr lang="en-US" b="1" dirty="0" err="1">
                <a:solidFill>
                  <a:srgbClr val="00B050"/>
                </a:solidFill>
              </a:rPr>
              <a:t>Judgemental</a:t>
            </a:r>
            <a:endParaRPr lang="en-US" b="1" dirty="0">
              <a:solidFill>
                <a:srgbClr val="00B050"/>
              </a:solidFill>
            </a:endParaRP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20082"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20380" y="17521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558909" y="278250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7174864" y="47519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187" y="4127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371345" y="27825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003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405157" y="44183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244339"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711876" y="330938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35095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48600" y="39588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036912" y="83801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89214" y="125394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645599" y="183130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092775" y="265075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Multiply 151"/>
          <p:cNvSpPr/>
          <p:nvPr/>
        </p:nvSpPr>
        <p:spPr>
          <a:xfrm>
            <a:off x="7576393"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719807"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a:t>
            </a:r>
            <a:r>
              <a:rPr lang="en-US" sz="1800" dirty="0">
                <a:solidFill>
                  <a:srgbClr val="111111"/>
                </a:solidFill>
                <a:latin typeface="inherit"/>
              </a:rPr>
              <a:t>grid point</a:t>
            </a:r>
            <a:r>
              <a:rPr lang="en-US" sz="1800" dirty="0">
                <a:solidFill>
                  <a:srgbClr val="111111"/>
                </a:solidFill>
                <a:latin typeface="Helvetica Neue"/>
              </a:rPr>
              <a:t> located stands </a:t>
            </a:r>
          </a:p>
          <a:p>
            <a:r>
              <a:rPr lang="en-US" sz="1800" dirty="0">
                <a:solidFill>
                  <a:srgbClr val="111111"/>
                </a:solidFill>
                <a:latin typeface="Helvetica Neue"/>
              </a:rPr>
              <a:t>across the state.</a:t>
            </a:r>
            <a:endParaRPr lang="en-US" sz="1800" dirty="0"/>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4201791" cy="461665"/>
          </a:xfrm>
          <a:prstGeom prst="rect">
            <a:avLst/>
          </a:prstGeom>
          <a:noFill/>
        </p:spPr>
        <p:txBody>
          <a:bodyPr wrap="none" rtlCol="0">
            <a:spAutoFit/>
          </a:bodyPr>
          <a:lstStyle/>
          <a:p>
            <a:r>
              <a:rPr lang="en-US" b="1" dirty="0">
                <a:solidFill>
                  <a:srgbClr val="00B050"/>
                </a:solidFill>
              </a:rPr>
              <a:t>Systematic Sampling (Grid)</a:t>
            </a:r>
          </a:p>
        </p:txBody>
      </p:sp>
      <p:pic>
        <p:nvPicPr>
          <p:cNvPr id="51" name="Picture 50"/>
          <p:cNvPicPr>
            <a:picLocks noChangeAspect="1"/>
          </p:cNvPicPr>
          <p:nvPr/>
        </p:nvPicPr>
        <p:blipFill>
          <a:blip r:embed="rId3"/>
          <a:stretch>
            <a:fillRect/>
          </a:stretch>
        </p:blipFill>
        <p:spPr>
          <a:xfrm>
            <a:off x="4714483" y="8315"/>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6130212" y="246754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815591" y="315497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833577" y="388806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845672" y="243010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7538282" y="2441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549996" y="17544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44039" y="51148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826213" y="447255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137248" y="386209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5493475" y="314379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6056536" y="31366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816172"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128032" y="448658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530010" y="50915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160315"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04466" y="125308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6000" y="17706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847447" y="176445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489698" y="2506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p:cNvCxnSpPr/>
          <p:nvPr/>
        </p:nvCxnSpPr>
        <p:spPr>
          <a:xfrm>
            <a:off x="5600820" y="155883"/>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215351"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951167" y="26470"/>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56398"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220644" y="8447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4935411" y="699156"/>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4993690" y="3284890"/>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5051814" y="3978169"/>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4926642" y="4612885"/>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5065598" y="5240078"/>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989398" y="5942311"/>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904843" y="1927232"/>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5019545" y="2620497"/>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4825933" y="1389008"/>
            <a:ext cx="3788748" cy="68674"/>
          </a:xfrm>
          <a:prstGeom prst="line">
            <a:avLst/>
          </a:prstGeom>
        </p:spPr>
        <p:style>
          <a:lnRef idx="1">
            <a:schemeClr val="accent1"/>
          </a:lnRef>
          <a:fillRef idx="0">
            <a:schemeClr val="accent1"/>
          </a:fillRef>
          <a:effectRef idx="0">
            <a:schemeClr val="accent1"/>
          </a:effectRef>
          <a:fontRef idx="minor">
            <a:schemeClr val="tx1"/>
          </a:fontRef>
        </p:style>
      </p:cxnSp>
      <p:sp>
        <p:nvSpPr>
          <p:cNvPr id="168" name="Multiply 167"/>
          <p:cNvSpPr/>
          <p:nvPr/>
        </p:nvSpPr>
        <p:spPr>
          <a:xfrm>
            <a:off x="6120394" y="51078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Multiply 171"/>
          <p:cNvSpPr/>
          <p:nvPr/>
        </p:nvSpPr>
        <p:spPr>
          <a:xfrm>
            <a:off x="6819645" y="55671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Multiply 172"/>
          <p:cNvSpPr/>
          <p:nvPr/>
        </p:nvSpPr>
        <p:spPr>
          <a:xfrm>
            <a:off x="7505616" y="533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Multiply 173"/>
          <p:cNvSpPr/>
          <p:nvPr/>
        </p:nvSpPr>
        <p:spPr>
          <a:xfrm>
            <a:off x="6096000" y="54970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5" name="Multiply 174"/>
          <p:cNvSpPr/>
          <p:nvPr/>
        </p:nvSpPr>
        <p:spPr>
          <a:xfrm>
            <a:off x="7543800" y="3124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Multiply 175"/>
          <p:cNvSpPr/>
          <p:nvPr/>
        </p:nvSpPr>
        <p:spPr>
          <a:xfrm>
            <a:off x="5486400" y="3886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Multiply 176"/>
          <p:cNvSpPr/>
          <p:nvPr/>
        </p:nvSpPr>
        <p:spPr>
          <a:xfrm>
            <a:off x="5486400" y="17526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Multiply 177"/>
          <p:cNvSpPr/>
          <p:nvPr/>
        </p:nvSpPr>
        <p:spPr>
          <a:xfrm>
            <a:off x="75438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9" name="Multiply 178"/>
          <p:cNvSpPr/>
          <p:nvPr/>
        </p:nvSpPr>
        <p:spPr>
          <a:xfrm>
            <a:off x="80772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Multiply 179"/>
          <p:cNvSpPr/>
          <p:nvPr/>
        </p:nvSpPr>
        <p:spPr>
          <a:xfrm>
            <a:off x="6858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Multiply 180"/>
          <p:cNvSpPr/>
          <p:nvPr/>
        </p:nvSpPr>
        <p:spPr>
          <a:xfrm>
            <a:off x="6096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5262979"/>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Conduct a rough assessment of canopy condition at every active </a:t>
            </a:r>
            <a:r>
              <a:rPr lang="en-US" sz="1800" dirty="0">
                <a:solidFill>
                  <a:srgbClr val="111111"/>
                </a:solidFill>
                <a:latin typeface="inherit"/>
              </a:rPr>
              <a:t>sugarbush</a:t>
            </a:r>
            <a:r>
              <a:rPr lang="en-US" sz="1800" dirty="0">
                <a:solidFill>
                  <a:srgbClr val="111111"/>
                </a:solidFill>
                <a:latin typeface="Helvetica Neue"/>
              </a:rPr>
              <a:t> across the state.  </a:t>
            </a:r>
          </a:p>
          <a:p>
            <a:r>
              <a:rPr lang="en-US" sz="1800" dirty="0">
                <a:solidFill>
                  <a:srgbClr val="111111"/>
                </a:solidFill>
                <a:latin typeface="Helvetica Neue"/>
              </a:rPr>
              <a:t>Then select 30 stands for full measurements at </a:t>
            </a:r>
            <a:r>
              <a:rPr lang="en-US" sz="1800" dirty="0">
                <a:solidFill>
                  <a:srgbClr val="111111"/>
                </a:solidFill>
                <a:latin typeface="inherit"/>
              </a:rPr>
              <a:t>sugarbush</a:t>
            </a:r>
            <a:r>
              <a:rPr lang="en-US" sz="1800" dirty="0">
                <a:solidFill>
                  <a:srgbClr val="111111"/>
                </a:solidFill>
                <a:latin typeface="Helvetica Neue"/>
              </a:rPr>
              <a:t> </a:t>
            </a:r>
          </a:p>
          <a:p>
            <a:r>
              <a:rPr lang="en-US" sz="1800" dirty="0">
                <a:solidFill>
                  <a:srgbClr val="111111"/>
                </a:solidFill>
                <a:latin typeface="Helvetica Neue"/>
              </a:rPr>
              <a:t>where mean canopy vigor was greater than vigor 3 (very poor), less than 1 (very good) and 2 (moderate decline).</a:t>
            </a:r>
            <a:endParaRPr lang="en-US" sz="1800" dirty="0"/>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99857" y="5590534"/>
            <a:ext cx="1861407" cy="461665"/>
          </a:xfrm>
          <a:prstGeom prst="rect">
            <a:avLst/>
          </a:prstGeom>
          <a:noFill/>
        </p:spPr>
        <p:txBody>
          <a:bodyPr wrap="none" rtlCol="0">
            <a:spAutoFit/>
          </a:bodyPr>
          <a:lstStyle/>
          <a:p>
            <a:r>
              <a:rPr lang="en-US" b="1" dirty="0">
                <a:solidFill>
                  <a:srgbClr val="00B050"/>
                </a:solidFill>
              </a:rPr>
              <a:t>Ranked Set</a:t>
            </a:r>
          </a:p>
        </p:txBody>
      </p:sp>
      <p:pic>
        <p:nvPicPr>
          <p:cNvPr id="129" name="Picture 128"/>
          <p:cNvPicPr>
            <a:picLocks noChangeAspect="1"/>
          </p:cNvPicPr>
          <p:nvPr/>
        </p:nvPicPr>
        <p:blipFill>
          <a:blip r:embed="rId3"/>
          <a:stretch>
            <a:fillRect/>
          </a:stretch>
        </p:blipFill>
        <p:spPr>
          <a:xfrm>
            <a:off x="4686463" y="0"/>
            <a:ext cx="3712450" cy="6716901"/>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151" name="Picture 1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169" name="Picture 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170" name="Picture 1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171" name="Picture 1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183" name="Picture 1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186" name="Picture 1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188" name="Picture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191" name="Picture 1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192" name="Picture 1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196" name="Picture 1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198" name="Picture 1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200" name="Picture 1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201" name="Picture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203" name="Picture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208" name="Picture 2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209" name="Picture 2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210" name="Picture 2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211" name="Picture 2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212" name="Picture 2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213" name="Picture 2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214" name="Picture 2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215" name="Picture 2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216" name="Picture 2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217" name="Picture 2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219" name="Picture 2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220" name="Picture 2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221" name="Picture 2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222" name="Picture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223" name="Picture 2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224" name="Picture 2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225" name="Picture 2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226" name="Picture 2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227" name="Picture 2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228" name="Picture 2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229" name="Picture 2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230" name="Picture 2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231" name="Rectangle 230"/>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2" name="Multiply 231"/>
          <p:cNvSpPr/>
          <p:nvPr/>
        </p:nvSpPr>
        <p:spPr>
          <a:xfrm>
            <a:off x="5920984" y="263066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3" name="Multiply 232"/>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4" name="Multiply 233"/>
          <p:cNvSpPr/>
          <p:nvPr/>
        </p:nvSpPr>
        <p:spPr>
          <a:xfrm>
            <a:off x="6529801" y="441305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Multiply 234"/>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Multiply 235"/>
          <p:cNvSpPr/>
          <p:nvPr/>
        </p:nvSpPr>
        <p:spPr>
          <a:xfrm>
            <a:off x="6492203" y="18401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Multiply 236"/>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8" name="Multiply 237"/>
          <p:cNvSpPr/>
          <p:nvPr/>
        </p:nvSpPr>
        <p:spPr>
          <a:xfrm>
            <a:off x="5759890" y="126517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9" name="Multiply 238"/>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Multiply 239"/>
          <p:cNvSpPr/>
          <p:nvPr/>
        </p:nvSpPr>
        <p:spPr>
          <a:xfrm>
            <a:off x="6863692" y="58480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1" name="Multiply 240"/>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Multiply 241"/>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Multiply 242"/>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Multiply 243"/>
          <p:cNvSpPr/>
          <p:nvPr/>
        </p:nvSpPr>
        <p:spPr>
          <a:xfrm>
            <a:off x="6445717" y="27835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5" name="Multiply 244"/>
          <p:cNvSpPr/>
          <p:nvPr/>
        </p:nvSpPr>
        <p:spPr>
          <a:xfrm>
            <a:off x="7074778" y="588011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6" name="Multiply 245"/>
          <p:cNvSpPr/>
          <p:nvPr/>
        </p:nvSpPr>
        <p:spPr>
          <a:xfrm>
            <a:off x="6557351" y="59605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7" name="Multiply 246"/>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Multiply 247"/>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Multiply 248"/>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0" name="Multiply 249"/>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Multiply 250"/>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2" name="Multiply 251"/>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Multiply 252"/>
          <p:cNvSpPr/>
          <p:nvPr/>
        </p:nvSpPr>
        <p:spPr>
          <a:xfrm>
            <a:off x="7531773" y="77263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Multiply 253"/>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Multiply 254"/>
          <p:cNvSpPr/>
          <p:nvPr/>
        </p:nvSpPr>
        <p:spPr>
          <a:xfrm>
            <a:off x="6094232" y="172459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6" name="Multiply 255"/>
          <p:cNvSpPr/>
          <p:nvPr/>
        </p:nvSpPr>
        <p:spPr>
          <a:xfrm>
            <a:off x="7359415" y="105947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57" name="Multiply 256"/>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8" name="Multiply 257"/>
          <p:cNvSpPr/>
          <p:nvPr/>
        </p:nvSpPr>
        <p:spPr>
          <a:xfrm>
            <a:off x="6644603" y="19925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9" name="Multiply 258"/>
          <p:cNvSpPr/>
          <p:nvPr/>
        </p:nvSpPr>
        <p:spPr>
          <a:xfrm>
            <a:off x="6635092" y="1746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Multiply 259"/>
          <p:cNvSpPr/>
          <p:nvPr/>
        </p:nvSpPr>
        <p:spPr>
          <a:xfrm>
            <a:off x="6748393" y="41949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Multiply 260"/>
          <p:cNvSpPr/>
          <p:nvPr/>
        </p:nvSpPr>
        <p:spPr>
          <a:xfrm>
            <a:off x="6900793" y="43473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Multiply 261"/>
          <p:cNvSpPr/>
          <p:nvPr/>
        </p:nvSpPr>
        <p:spPr>
          <a:xfrm>
            <a:off x="6709751" y="61129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3" name="Multiply 262"/>
          <p:cNvSpPr/>
          <p:nvPr/>
        </p:nvSpPr>
        <p:spPr>
          <a:xfrm>
            <a:off x="7239000" y="6019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4" name="Multiply 263"/>
          <p:cNvSpPr/>
          <p:nvPr/>
        </p:nvSpPr>
        <p:spPr>
          <a:xfrm>
            <a:off x="6629400" y="57912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Multiply 264"/>
          <p:cNvSpPr/>
          <p:nvPr/>
        </p:nvSpPr>
        <p:spPr>
          <a:xfrm>
            <a:off x="6858000" y="4894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Multiply 265"/>
          <p:cNvSpPr/>
          <p:nvPr/>
        </p:nvSpPr>
        <p:spPr>
          <a:xfrm>
            <a:off x="6598117" y="29359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Multiply 266"/>
          <p:cNvSpPr/>
          <p:nvPr/>
        </p:nvSpPr>
        <p:spPr>
          <a:xfrm>
            <a:off x="6073384"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8" name="Multiply 267"/>
          <p:cNvSpPr/>
          <p:nvPr/>
        </p:nvSpPr>
        <p:spPr>
          <a:xfrm>
            <a:off x="6235328" y="326925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9" name="Multiply 268"/>
          <p:cNvSpPr/>
          <p:nvPr/>
        </p:nvSpPr>
        <p:spPr>
          <a:xfrm>
            <a:off x="7265863" y="320146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0" name="Multiply 269"/>
          <p:cNvSpPr/>
          <p:nvPr/>
        </p:nvSpPr>
        <p:spPr>
          <a:xfrm>
            <a:off x="7408933" y="30119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1" name="Multiply 270"/>
          <p:cNvSpPr/>
          <p:nvPr/>
        </p:nvSpPr>
        <p:spPr>
          <a:xfrm>
            <a:off x="7427868" y="280269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Multiply 271"/>
          <p:cNvSpPr/>
          <p:nvPr/>
        </p:nvSpPr>
        <p:spPr>
          <a:xfrm>
            <a:off x="7131802" y="453671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3" name="Multiply 272"/>
          <p:cNvSpPr/>
          <p:nvPr/>
        </p:nvSpPr>
        <p:spPr>
          <a:xfrm>
            <a:off x="6427272" y="125075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4" name="Multiply 273"/>
          <p:cNvSpPr/>
          <p:nvPr/>
        </p:nvSpPr>
        <p:spPr>
          <a:xfrm>
            <a:off x="6218496" y="143289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5" name="Multiply 274"/>
          <p:cNvSpPr/>
          <p:nvPr/>
        </p:nvSpPr>
        <p:spPr>
          <a:xfrm>
            <a:off x="5963075" y="1833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6" name="Multiply 275"/>
          <p:cNvSpPr/>
          <p:nvPr/>
        </p:nvSpPr>
        <p:spPr>
          <a:xfrm>
            <a:off x="6311588" y="6556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7" name="Multiply 276"/>
          <p:cNvSpPr/>
          <p:nvPr/>
        </p:nvSpPr>
        <p:spPr>
          <a:xfrm>
            <a:off x="7425374" y="6260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8" name="Multiply 277"/>
          <p:cNvSpPr/>
          <p:nvPr/>
        </p:nvSpPr>
        <p:spPr>
          <a:xfrm>
            <a:off x="7639183" y="3990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9" name="Multiply 278"/>
          <p:cNvSpPr/>
          <p:nvPr/>
        </p:nvSpPr>
        <p:spPr>
          <a:xfrm>
            <a:off x="7791583" y="5514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0" name="Multiply 279"/>
          <p:cNvSpPr/>
          <p:nvPr/>
        </p:nvSpPr>
        <p:spPr>
          <a:xfrm>
            <a:off x="7543800" y="1066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1" name="Multiply 280"/>
          <p:cNvSpPr/>
          <p:nvPr/>
        </p:nvSpPr>
        <p:spPr>
          <a:xfrm>
            <a:off x="7190664" y="167424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2" name="Multiply 281"/>
          <p:cNvSpPr/>
          <p:nvPr/>
        </p:nvSpPr>
        <p:spPr>
          <a:xfrm>
            <a:off x="8077200" y="11430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3" name="Multiply 282"/>
          <p:cNvSpPr/>
          <p:nvPr/>
        </p:nvSpPr>
        <p:spPr>
          <a:xfrm>
            <a:off x="8229600" y="9906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4" name="Multiply 283"/>
          <p:cNvSpPr/>
          <p:nvPr/>
        </p:nvSpPr>
        <p:spPr>
          <a:xfrm>
            <a:off x="8025204" y="914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5" name="Multiply 284"/>
          <p:cNvSpPr/>
          <p:nvPr/>
        </p:nvSpPr>
        <p:spPr>
          <a:xfrm>
            <a:off x="5943600" y="11610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Multiply 285"/>
          <p:cNvSpPr/>
          <p:nvPr/>
        </p:nvSpPr>
        <p:spPr>
          <a:xfrm>
            <a:off x="6666216" y="31703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7" name="Multiply 286"/>
          <p:cNvSpPr/>
          <p:nvPr/>
        </p:nvSpPr>
        <p:spPr>
          <a:xfrm>
            <a:off x="7074778" y="316053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Multiply 287"/>
          <p:cNvSpPr/>
          <p:nvPr/>
        </p:nvSpPr>
        <p:spPr>
          <a:xfrm>
            <a:off x="7315200"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9" name="Multiply 288"/>
          <p:cNvSpPr/>
          <p:nvPr/>
        </p:nvSpPr>
        <p:spPr>
          <a:xfrm>
            <a:off x="7239000" y="29718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0" name="Multiply 289"/>
          <p:cNvSpPr/>
          <p:nvPr/>
        </p:nvSpPr>
        <p:spPr>
          <a:xfrm>
            <a:off x="7010400" y="4513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Multiply 290"/>
          <p:cNvSpPr/>
          <p:nvPr/>
        </p:nvSpPr>
        <p:spPr>
          <a:xfrm>
            <a:off x="6858000" y="4648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Multiply 291"/>
          <p:cNvSpPr/>
          <p:nvPr/>
        </p:nvSpPr>
        <p:spPr>
          <a:xfrm>
            <a:off x="6400800" y="6172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Multiply 292"/>
          <p:cNvSpPr/>
          <p:nvPr/>
        </p:nvSpPr>
        <p:spPr>
          <a:xfrm>
            <a:off x="6400800" y="30883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4" name="Multiply 293"/>
          <p:cNvSpPr/>
          <p:nvPr/>
        </p:nvSpPr>
        <p:spPr>
          <a:xfrm>
            <a:off x="6324600" y="16944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5" name="Multiply 294"/>
          <p:cNvSpPr/>
          <p:nvPr/>
        </p:nvSpPr>
        <p:spPr>
          <a:xfrm>
            <a:off x="7696200" y="914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Tree>
    <p:extLst>
      <p:ext uri="{BB962C8B-B14F-4D97-AF65-F5344CB8AC3E}">
        <p14:creationId xmlns:p14="http://schemas.microsoft.com/office/powerpoint/2010/main" val="24863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9261-E161-F550-9605-45B6E7E8139D}"/>
              </a:ext>
            </a:extLst>
          </p:cNvPr>
          <p:cNvSpPr>
            <a:spLocks noGrp="1"/>
          </p:cNvSpPr>
          <p:nvPr>
            <p:ph type="title"/>
          </p:nvPr>
        </p:nvSpPr>
        <p:spPr/>
        <p:txBody>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64C815-B67E-FB51-E51B-A7FF372FCD2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Hypothesis: statement of the expected outcome of an experiment.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Characteristics of a goo Hypothesis:</a:t>
            </a:r>
          </a:p>
          <a:p>
            <a:pPr lvl="1"/>
            <a:r>
              <a:rPr lang="en-US" dirty="0">
                <a:latin typeface="Times New Roman" panose="02020603050405020304" pitchFamily="18" charset="0"/>
                <a:cs typeface="Times New Roman" panose="02020603050405020304" pitchFamily="18" charset="0"/>
              </a:rPr>
              <a:t>Clear, concise statement of expected results.</a:t>
            </a:r>
          </a:p>
          <a:p>
            <a:pPr lvl="1"/>
            <a:r>
              <a:rPr lang="en-US" dirty="0">
                <a:latin typeface="Times New Roman" panose="02020603050405020304" pitchFamily="18" charset="0"/>
                <a:cs typeface="Times New Roman" panose="02020603050405020304" pitchFamily="18" charset="0"/>
              </a:rPr>
              <a:t>Based on scientific theory or observation</a:t>
            </a:r>
          </a:p>
          <a:p>
            <a:pPr lvl="1"/>
            <a:r>
              <a:rPr lang="en-US" dirty="0">
                <a:latin typeface="Times New Roman" panose="02020603050405020304" pitchFamily="18" charset="0"/>
                <a:cs typeface="Times New Roman" panose="02020603050405020304" pitchFamily="18" charset="0"/>
              </a:rPr>
              <a:t>Is testable</a:t>
            </a:r>
          </a:p>
          <a:p>
            <a:pPr lvl="1"/>
            <a:r>
              <a:rPr lang="en-US" dirty="0">
                <a:latin typeface="Times New Roman" panose="02020603050405020304" pitchFamily="18" charset="0"/>
                <a:cs typeface="Times New Roman" panose="02020603050405020304" pitchFamily="18" charset="0"/>
              </a:rPr>
              <a:t>Identifies the key variables included </a:t>
            </a:r>
          </a:p>
          <a:p>
            <a:pPr lvl="1"/>
            <a:r>
              <a:rPr lang="en-US" dirty="0">
                <a:latin typeface="Times New Roman" panose="02020603050405020304" pitchFamily="18" charset="0"/>
                <a:cs typeface="Times New Roman" panose="02020603050405020304" pitchFamily="18" charset="0"/>
              </a:rPr>
              <a:t>Specifies the nature of the relationship or differences expected</a:t>
            </a:r>
          </a:p>
          <a:p>
            <a:pPr lvl="1"/>
            <a:r>
              <a:rPr lang="en-US" dirty="0">
                <a:latin typeface="Times New Roman" panose="02020603050405020304" pitchFamily="18" charset="0"/>
                <a:cs typeface="Times New Roman" panose="02020603050405020304" pitchFamily="18" charset="0"/>
              </a:rPr>
              <a:t>Define the population of interest.</a:t>
            </a:r>
          </a:p>
        </p:txBody>
      </p:sp>
    </p:spTree>
    <p:extLst>
      <p:ext uri="{BB962C8B-B14F-4D97-AF65-F5344CB8AC3E}">
        <p14:creationId xmlns:p14="http://schemas.microsoft.com/office/powerpoint/2010/main" val="154068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1D7D-216A-FF14-45F6-F485A1F547FC}"/>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2400" dirty="0"/>
          </a:p>
        </p:txBody>
      </p:sp>
      <p:sp>
        <p:nvSpPr>
          <p:cNvPr id="4" name="Rectangle 1">
            <a:extLst>
              <a:ext uri="{FF2B5EF4-FFF2-40B4-BE49-F238E27FC236}">
                <a16:creationId xmlns:a16="http://schemas.microsoft.com/office/drawing/2014/main" id="{EF91AA77-3284-F8A6-619F-87907CDFC2BC}"/>
              </a:ext>
            </a:extLst>
          </p:cNvPr>
          <p:cNvSpPr>
            <a:spLocks noGrp="1" noChangeArrowheads="1"/>
          </p:cNvSpPr>
          <p:nvPr>
            <p:ph idx="1"/>
          </p:nvPr>
        </p:nvSpPr>
        <p:spPr bwMode="auto">
          <a:xfrm>
            <a:off x="628650" y="1462139"/>
            <a:ext cx="82990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and Concise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Clearly states the expected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soil moisture will increase tree growth rates in Vermont forests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on Theory or Observation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Grounded in prior knowledge or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the understanding that moisture availability influences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evaluated with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 tree growth in areas with varying soil moisture levels.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Identifies Key Variables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independent and dependent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Soil moisture (independent) and tree growth rate (dependent).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Specifies Relationship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Defines the expected interaction between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Increased soil moisture is expected to enhance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Defines Population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the study context or target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Mature deciduous trees in Vermont forests.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12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13C8-6388-E8A9-E2F8-0D13F71FFEDE}"/>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p>
        </p:txBody>
      </p:sp>
      <p:sp>
        <p:nvSpPr>
          <p:cNvPr id="3" name="Content Placeholder 2">
            <a:extLst>
              <a:ext uri="{FF2B5EF4-FFF2-40B4-BE49-F238E27FC236}">
                <a16:creationId xmlns:a16="http://schemas.microsoft.com/office/drawing/2014/main" id="{612484ED-37A6-9D0A-EFFE-700FB24083E3}"/>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 study objective outlines the purpose of research when </a:t>
            </a:r>
            <a:r>
              <a:rPr lang="en-US" sz="1800" u="sng" dirty="0">
                <a:latin typeface="Times New Roman" panose="02020603050405020304" pitchFamily="18" charset="0"/>
                <a:cs typeface="Times New Roman" panose="02020603050405020304" pitchFamily="18" charset="0"/>
              </a:rPr>
              <a:t>there is no specific hypothesis to test statistically</a:t>
            </a:r>
            <a:r>
              <a:rPr lang="en-US" sz="1800" dirty="0">
                <a:latin typeface="Times New Roman" panose="02020603050405020304" pitchFamily="18" charset="0"/>
                <a:cs typeface="Times New Roman" panose="02020603050405020304" pitchFamily="18" charset="0"/>
              </a:rPr>
              <a:t>. Instead, it focuses on describing, monitoring, or understanding a system. Here are the key characteristics:</a:t>
            </a:r>
          </a:p>
          <a:p>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Clear and Concise Statement of the Goal or Knowledge to Be Gained</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The objective should clearly articulate what the study aims to achieve or learn.</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"To assess the effects of varying soil moisture on tree growth in Vermont forests."</a:t>
            </a:r>
          </a:p>
          <a:p>
            <a:pPr>
              <a:buFont typeface="+mj-lt"/>
              <a:buAutoNum type="arabicPeriod"/>
            </a:pPr>
            <a:r>
              <a:rPr lang="en-US" sz="1800" b="1" dirty="0">
                <a:latin typeface="Times New Roman" panose="02020603050405020304" pitchFamily="18" charset="0"/>
                <a:cs typeface="Times New Roman" panose="02020603050405020304" pitchFamily="18" charset="0"/>
              </a:rPr>
              <a:t>Identified Key Variables</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Clearly identify the main variables that will be measured or observed in the study.</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Soil moisture levels and tree growth rates.</a:t>
            </a:r>
          </a:p>
          <a:p>
            <a:pPr>
              <a:buFont typeface="+mj-lt"/>
              <a:buAutoNum type="arabicPeriod"/>
            </a:pPr>
            <a:r>
              <a:rPr lang="en-US" sz="1800" b="1" dirty="0">
                <a:latin typeface="Times New Roman" panose="02020603050405020304" pitchFamily="18" charset="0"/>
                <a:cs typeface="Times New Roman" panose="02020603050405020304" pitchFamily="18" charset="0"/>
              </a:rPr>
              <a:t>Defines the Population of Interest</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Specify the specific population or system that the study will focus on.</a:t>
            </a:r>
          </a:p>
        </p:txBody>
      </p:sp>
    </p:spTree>
    <p:extLst>
      <p:ext uri="{BB962C8B-B14F-4D97-AF65-F5344CB8AC3E}">
        <p14:creationId xmlns:p14="http://schemas.microsoft.com/office/powerpoint/2010/main" val="357810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B58-568F-8088-6D86-B00AB14A8080}"/>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67C484-244A-8185-5ADB-BD55C77C5E99}"/>
              </a:ext>
            </a:extLst>
          </p:cNvPr>
          <p:cNvSpPr>
            <a:spLocks noGrp="1"/>
          </p:cNvSpPr>
          <p:nvPr>
            <p:ph idx="1"/>
          </p:nvPr>
        </p:nvSpPr>
        <p:spPr/>
        <p:txBody>
          <a:bodyPr>
            <a:normAutofit fontScale="92500" lnSpcReduction="10000"/>
          </a:bodyPr>
          <a:lstStyle/>
          <a:p>
            <a:pPr marL="114300" indent="0" algn="l">
              <a:buNone/>
            </a:pPr>
            <a:r>
              <a:rPr lang="en-US" sz="2400" u="sng" dirty="0">
                <a:latin typeface="Times New Roman" panose="02020603050405020304" pitchFamily="18" charset="0"/>
                <a:cs typeface="Times New Roman" panose="02020603050405020304" pitchFamily="18" charset="0"/>
              </a:rPr>
              <a:t>Hypothesis</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H1: Food availability influences the growth rates of a fish species in a given aquatic ecosystem.</a:t>
            </a:r>
          </a:p>
          <a:p>
            <a:pPr lvl="1"/>
            <a:r>
              <a:rPr lang="en-US" dirty="0">
                <a:latin typeface="Times New Roman" panose="02020603050405020304" pitchFamily="18" charset="0"/>
                <a:cs typeface="Times New Roman" panose="02020603050405020304" pitchFamily="18" charset="0"/>
              </a:rPr>
              <a:t>This hypothesis makes a </a:t>
            </a:r>
            <a:r>
              <a:rPr lang="en-US" u="sng" dirty="0">
                <a:latin typeface="Times New Roman" panose="02020603050405020304" pitchFamily="18" charset="0"/>
                <a:cs typeface="Times New Roman" panose="02020603050405020304" pitchFamily="18" charset="0"/>
              </a:rPr>
              <a:t>specific prediction about the relationship between food availability </a:t>
            </a:r>
            <a:r>
              <a:rPr lang="en-US" dirty="0">
                <a:latin typeface="Times New Roman" panose="02020603050405020304" pitchFamily="18" charset="0"/>
                <a:cs typeface="Times New Roman" panose="02020603050405020304" pitchFamily="18" charset="0"/>
              </a:rPr>
              <a:t>and the growth rates of the fish species, and it can be tested statistically.</a:t>
            </a:r>
          </a:p>
          <a:p>
            <a:pPr lvl="1"/>
            <a:endParaRPr lang="en-US" dirty="0">
              <a:latin typeface="Times New Roman" panose="02020603050405020304" pitchFamily="18" charset="0"/>
              <a:cs typeface="Times New Roman" panose="02020603050405020304" pitchFamily="18" charset="0"/>
            </a:endParaRPr>
          </a:p>
          <a:p>
            <a:pPr marL="114300" indent="0" algn="l">
              <a:buNone/>
            </a:pPr>
            <a:r>
              <a:rPr lang="en-US" sz="2400" u="sng" dirty="0">
                <a:latin typeface="Times New Roman" panose="02020603050405020304" pitchFamily="18" charset="0"/>
                <a:cs typeface="Times New Roman" panose="02020603050405020304" pitchFamily="18" charset="0"/>
              </a:rPr>
              <a:t>Study Objective</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To examine and describe the feeding habits and ecological interactions of a specific fish species, aiming to understand how these factors may influence the growth patterns of the fish.</a:t>
            </a:r>
          </a:p>
          <a:p>
            <a:pPr lvl="1"/>
            <a:r>
              <a:rPr lang="en-US" dirty="0">
                <a:latin typeface="Times New Roman" panose="02020603050405020304" pitchFamily="18" charset="0"/>
                <a:cs typeface="Times New Roman" panose="02020603050405020304" pitchFamily="18" charset="0"/>
              </a:rPr>
              <a:t>In this study objective, </a:t>
            </a:r>
            <a:r>
              <a:rPr lang="en-US" u="sng" dirty="0">
                <a:latin typeface="Times New Roman" panose="02020603050405020304" pitchFamily="18" charset="0"/>
                <a:cs typeface="Times New Roman" panose="02020603050405020304" pitchFamily="18" charset="0"/>
              </a:rPr>
              <a:t>the emphasis is on describing and investigating the feeding habits and growth patterns of the fish species </a:t>
            </a:r>
            <a:r>
              <a:rPr lang="en-US" dirty="0">
                <a:latin typeface="Times New Roman" panose="02020603050405020304" pitchFamily="18" charset="0"/>
                <a:cs typeface="Times New Roman" panose="02020603050405020304" pitchFamily="18" charset="0"/>
              </a:rPr>
              <a:t>without specifying a detailed hypothesis for statistical testing. The objective guides the general aim of the research without making a specific predictive statement about the influence of food availability on growth rates.</a:t>
            </a:r>
          </a:p>
          <a:p>
            <a:endParaRPr lang="en-US" dirty="0"/>
          </a:p>
        </p:txBody>
      </p:sp>
    </p:spTree>
    <p:extLst>
      <p:ext uri="{BB962C8B-B14F-4D97-AF65-F5344CB8AC3E}">
        <p14:creationId xmlns:p14="http://schemas.microsoft.com/office/powerpoint/2010/main" val="23226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Independent Variable (Manipulated Variable):</a:t>
            </a:r>
          </a:p>
          <a:p>
            <a:pPr lvl="1"/>
            <a:r>
              <a:rPr lang="en-US" dirty="0">
                <a:latin typeface="Times New Roman" panose="02020603050405020304" pitchFamily="18" charset="0"/>
                <a:cs typeface="Times New Roman" panose="02020603050405020304" pitchFamily="18" charset="0"/>
              </a:rPr>
              <a:t>This is the variable that is deliberately changed or manipulated in the study. It is the primary focus of the experiment to see how it affects the dependent variable.</a:t>
            </a:r>
          </a:p>
          <a:p>
            <a:pPr lvl="1"/>
            <a:r>
              <a:rPr lang="en-US" dirty="0">
                <a:latin typeface="Times New Roman" panose="02020603050405020304" pitchFamily="18" charset="0"/>
                <a:cs typeface="Times New Roman" panose="02020603050405020304" pitchFamily="18" charset="0"/>
              </a:rPr>
              <a:t>Example: In a study on tree growth, the independent variable could be soil moisture levels.</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Dependent Variable (Responding Variable):</a:t>
            </a:r>
          </a:p>
          <a:p>
            <a:pPr lvl="1"/>
            <a:r>
              <a:rPr lang="en-US" dirty="0">
                <a:latin typeface="Times New Roman" panose="02020603050405020304" pitchFamily="18" charset="0"/>
                <a:cs typeface="Times New Roman" panose="02020603050405020304" pitchFamily="18" charset="0"/>
              </a:rPr>
              <a:t>This variable changes in response to the manipulation of the independent variable. It is what you measure to assess the effect of the independent variable.</a:t>
            </a:r>
          </a:p>
          <a:p>
            <a:pPr lvl="1"/>
            <a:r>
              <a:rPr lang="en-US" dirty="0">
                <a:latin typeface="Times New Roman" panose="02020603050405020304" pitchFamily="18" charset="0"/>
                <a:cs typeface="Times New Roman" panose="02020603050405020304" pitchFamily="18" charset="0"/>
              </a:rPr>
              <a:t>Example: The growth rate of trees, which responds to changes in soil moisture.</a:t>
            </a:r>
          </a:p>
        </p:txBody>
      </p:sp>
    </p:spTree>
    <p:extLst>
      <p:ext uri="{BB962C8B-B14F-4D97-AF65-F5344CB8AC3E}">
        <p14:creationId xmlns:p14="http://schemas.microsoft.com/office/powerpoint/2010/main" val="3448688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10160</TotalTime>
  <Words>4438</Words>
  <Application>Microsoft Office PowerPoint</Application>
  <PresentationFormat>On-screen Show (4:3)</PresentationFormat>
  <Paragraphs>412</Paragraphs>
  <Slides>48</Slides>
  <Notes>15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48</vt:i4>
      </vt:variant>
    </vt:vector>
  </HeadingPairs>
  <TitlesOfParts>
    <vt:vector size="63" baseType="lpstr">
      <vt:lpstr>Aptos</vt:lpstr>
      <vt:lpstr>Aptos Display</vt:lpstr>
      <vt:lpstr>Arial</vt:lpstr>
      <vt:lpstr>Arial Narrow</vt:lpstr>
      <vt:lpstr>Calibri</vt:lpstr>
      <vt:lpstr>Calibri Light</vt:lpstr>
      <vt:lpstr>Gill Sans Ultra Bold Condensed</vt:lpstr>
      <vt:lpstr>Helvetica</vt:lpstr>
      <vt:lpstr>Helvetica Neue</vt:lpstr>
      <vt:lpstr>inherit</vt:lpstr>
      <vt:lpstr>Monotype Sorts</vt:lpstr>
      <vt:lpstr>Söhne</vt:lpstr>
      <vt:lpstr>Times New Roman</vt:lpstr>
      <vt:lpstr>Office Theme</vt:lpstr>
      <vt:lpstr>1_Office Theme</vt:lpstr>
      <vt:lpstr>Experimental Design and Ecological Sampling</vt:lpstr>
      <vt:lpstr>What is Experimental Design?</vt:lpstr>
      <vt:lpstr>Why should you care?</vt:lpstr>
      <vt:lpstr>Key Information for Experimental Design</vt:lpstr>
      <vt:lpstr>Define the problem: Hypothesis or study objective</vt:lpstr>
      <vt:lpstr>Define the problem: Hypothesis or study objective</vt:lpstr>
      <vt:lpstr>Define the problem: Hypothesis or study objective</vt:lpstr>
      <vt:lpstr>Define the problem: Hypothesis or study objective</vt:lpstr>
      <vt:lpstr>Variables of interest</vt:lpstr>
      <vt:lpstr>Variables of interest</vt:lpstr>
      <vt:lpstr>Sample, replicate and pseudo 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Methods</vt:lpstr>
      <vt:lpstr>Sampling design</vt:lpstr>
      <vt:lpstr>Understanding Statistical Power</vt:lpstr>
      <vt:lpstr>Understanding Statistical Power</vt:lpstr>
      <vt:lpstr>Sampling design</vt:lpstr>
      <vt:lpstr>Sampling design</vt:lpstr>
      <vt:lpstr>Sampling design: Judgmental Sampling</vt:lpstr>
      <vt:lpstr>Sampling design:  Judgmental Sampling</vt:lpstr>
      <vt:lpstr>Sampling design:  Judgmental Sampling</vt:lpstr>
      <vt:lpstr>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Ranked set sampling vs Adaptive cluster sampling</vt:lpstr>
      <vt:lpstr>Sampling design: Random sampling (Probability-based sampling design)</vt:lpstr>
      <vt:lpstr>When to choose what</vt:lpstr>
      <vt:lpstr>PowerPoint Presentation</vt:lpstr>
      <vt:lpstr>Key Information for                                      Experimental Design</vt:lpstr>
      <vt:lpstr>Key Information for                                      Experimental Design</vt:lpstr>
      <vt:lpstr>Key Information for                                      Experimental Design</vt:lpstr>
      <vt:lpstr>Key Information for                                      Experimental Design</vt:lpstr>
      <vt:lpstr>PowerPoint Presentation</vt:lpstr>
      <vt:lpstr>PowerPoint Presentation</vt:lpstr>
      <vt:lpstr>PowerPoint Presentation</vt:lpstr>
      <vt:lpstr>PowerPoint Presentation</vt:lpstr>
      <vt:lpstr>PowerPoint Presentation</vt:lpstr>
      <vt:lpstr>PowerPoint Presentation</vt:lpstr>
    </vt:vector>
  </TitlesOfParts>
  <Company>WSFCS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Sampling</dc:title>
  <dc:creator>abrooks</dc:creator>
  <cp:lastModifiedBy>Pablo Esteban Gutiérrez-Fonseca (he/him)</cp:lastModifiedBy>
  <cp:revision>200</cp:revision>
  <dcterms:created xsi:type="dcterms:W3CDTF">2007-01-05T15:08:22Z</dcterms:created>
  <dcterms:modified xsi:type="dcterms:W3CDTF">2025-01-01T23:28:46Z</dcterms:modified>
</cp:coreProperties>
</file>